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notesSlides/notesSlide2.xml" ContentType="application/vnd.openxmlformats-officedocument.presentationml.notesSlide+xml"/>
  <Override PartName="/ppt/webextensions/webextension1.xml" ContentType="application/vnd.ms-office.webextension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2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22.xml" ContentType="application/inkml+xml"/>
  <Override PartName="/ppt/ink/ink23.xml" ContentType="application/inkml+xml"/>
  <Override PartName="/ppt/ink/ink24.xml" ContentType="application/inkml+xml"/>
  <Override PartName="/ppt/notesSlides/notesSlide19.xml" ContentType="application/vnd.openxmlformats-officedocument.presentationml.notesSlide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58" r:id="rId1"/>
  </p:sldMasterIdLst>
  <p:notesMasterIdLst>
    <p:notesMasterId r:id="rId28"/>
  </p:notesMasterIdLst>
  <p:sldIdLst>
    <p:sldId id="256" r:id="rId2"/>
    <p:sldId id="279" r:id="rId3"/>
    <p:sldId id="273" r:id="rId4"/>
    <p:sldId id="272" r:id="rId5"/>
    <p:sldId id="271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5" r:id="rId18"/>
    <p:sldId id="270" r:id="rId19"/>
    <p:sldId id="276" r:id="rId20"/>
    <p:sldId id="277" r:id="rId21"/>
    <p:sldId id="278" r:id="rId22"/>
    <p:sldId id="280" r:id="rId23"/>
    <p:sldId id="258" r:id="rId24"/>
    <p:sldId id="274" r:id="rId25"/>
    <p:sldId id="281" r:id="rId26"/>
    <p:sldId id="26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me" id="{4F359C57-94E2-4F1D-8D6D-463B4B055FF7}">
          <p14:sldIdLst>
            <p14:sldId id="256"/>
            <p14:sldId id="279"/>
            <p14:sldId id="273"/>
            <p14:sldId id="272"/>
            <p14:sldId id="271"/>
          </p14:sldIdLst>
        </p14:section>
        <p14:section name="Story" id="{7FAB8685-B401-47AD-8C91-1D96DE7915BA}">
          <p14:sldIdLst>
            <p14:sldId id="257"/>
            <p14:sldId id="259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  <p14:sldId id="269"/>
            <p14:sldId id="275"/>
            <p14:sldId id="270"/>
            <p14:sldId id="276"/>
            <p14:sldId id="277"/>
            <p14:sldId id="278"/>
            <p14:sldId id="280"/>
          </p14:sldIdLst>
        </p14:section>
        <p14:section name="Endings" id="{CC7BACAD-EF38-4109-AE0B-68C195C73F82}">
          <p14:sldIdLst>
            <p14:sldId id="258"/>
            <p14:sldId id="274"/>
            <p14:sldId id="281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A840"/>
    <a:srgbClr val="51697B"/>
    <a:srgbClr val="6496CB"/>
    <a:srgbClr val="FFFFFF"/>
    <a:srgbClr val="6DB386"/>
    <a:srgbClr val="B48900"/>
    <a:srgbClr val="B36D95"/>
    <a:srgbClr val="FFFCFF"/>
    <a:srgbClr val="08924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FC563B-C975-4937-A3BF-8AC679D5D903}" v="7" dt="2023-08-17T19:06:04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3155" autoAdjust="0"/>
  </p:normalViewPr>
  <p:slideViewPr>
    <p:cSldViewPr snapToGrid="0">
      <p:cViewPr varScale="1">
        <p:scale>
          <a:sx n="108" d="100"/>
          <a:sy n="108" d="100"/>
        </p:scale>
        <p:origin x="11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4:32.050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0 0,'0'5,"0"7,0 6,0 5,0 4,0 7,0 3,0 0,0-1,0-2,6-1,6-2,1-1,-1 0,1-6,0-1,-3 0,-4 1,3-4,5 1,0 1,-3 1,-3 3,-3 2,-2 0,-2 2,0 0,3-6,2 0,6 4,4 4,0 0,-2 0,1 0,-2 0,-3-2,1-4,0-3,-2 0,1-4,0 0,-2 2,-3 8,4-2,0-1,3 2,0-1,3-3,-2-2,8 1,-1 1,-2 2,-1 1,3 2,-2 0,-4 1,-5 0,-4 0,-2-1,3 1,0 0,4-1,6 1,0-1,3 1,-3-1,-4 1,2 0,-3-1,-2 1,-3-1,-2 1,-3-1,0 1,4-1,1 1,0-1,-1 1,-2 0,-1-1,-1 1,4-6,2-1,-1 0,-2 1,0 2,-2 1,-1 7,-1 1,0 1,0-1,0-1,4-2,3-1,-1-1,0 0,2-1,1 0,-2 1,4-6,-1-2,-1 2,-3 0,-2 2,3-4,1 0,-2 1,4-4,0-10,-2-11,-3-11,-1-7,-2-7,-1-2,-1-3,0 1,-1-1,1 1,0 0,-1 1,1 0,0 0,0 1,0-1,0-4,0-2,0 0,0 1,0 2,0 1,0 1,0 1,-5 1,-6 5,-2 1,1 0,-1 4,0 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04.805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0 1,'6'5,"0"6,6 2,0 4,-2 3,3 4,-2 3,3 1,-1 2,-3 0,3 1,-2-1,-2 0,2 0,-1-1,3 11,9 8,6 1,4 3,0 11,11 16,-2 10,6 24,1 13,-2 6,-5-15,-9-22,-10-8,-4-13,6-14,-2-12,0-10,-3-5,-5-5,-5-1,-4 0,-3 0,-2 0,0 2,-1-1,5 2,7-6,2-1,3 0,-1 2,-3 6,-3 3,1-5,0-1,2-1,0-1,-2 2,-3 0,-3 1,-2 0,4-5,1-1,-2 0,0 2,-2 1,-1 6,-2 3,1 0,-1 0,-6-12,-5-14,-3-19,3-8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07.840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476 2245,'5'-5,"12"-1,8-5,4-1,-2-3,-1 0,-5-1,0 2,0 3,2-7,7 0,-1-2,-1 2,0 0,-4-3,-3 2,-3 0,-6-2,-4-3,1-2,-1-1,-2-2,-1 0,-3-2,5-9,0-3,-1 0,-2 3,-1 3,-1 3,-1 2,-1 2,0-5,0 0,0-1,-1 2,1 1,0 2,0 0,0 1,0 1,0 0,0-1,0 1,0 0,0-1,0 1,0-1,0 1,0-1,0-9,5-4,2-5,5-13,0-8,3-11,9-12,1 4,-5 12,-4 14,-6 13,-5 9,-2 7,-3 4,-1 2,0 0,-5 5,-7 6,-6 6,-4 4,-5-1,-1 0,-1 2,-1 1,-5 2,-1 0,1 2,0 0,3 0,1 1,1-1,1 0,1 0,-1 0,1 0,0 0,0 0,0 0,4 5,2 2,0 4,-1 1,-2 3,-2 4,0 4,-1-2,0 0,4 2,2-3,-1 0,0 2,3 1,0-2,-1 0,3 1,0 3,3 1,4 2,4 1,4 0,2 0,7-4,2-1,5-1,1 2,3-4,3-6,5-4,-3-5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09.701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1 528,'5'0,"6"-5,17-6,19-7,11-6,1-3,-5 3,-6 6,-12 0,-6 4,-4-2,-1-2,0 2,1 3,1-1,11 2,4-2,0 1,-7-7,-5-5,-2 2,-1 5,0 5,-4 0,-2 2,1-2,2 1,2-3,1-3,1 1,-4-1,-1 2,1 3,-4 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11.270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0 1,'0'5,"0"11,0 9,10 20,4 6,4 6,4 3,3-4,-2 4,0 1,1 1,-4-5,5 2,-2-3,0-1,2-1,1 7,-4 2,0-4,0-3,8 5,2 12,2 18,5 25,1 2,-7 1,-4 0,-6 1,-8-11,-6-19,0-9,-1-13,-2-9,-2-9,-1-8,-2-7,4-3,2-3,4-6,0-2,-2 1,-2 1,3-3,-1 0,-1 2,3-3,-1 0,-2 2,-2 3,-2 1,3-2,0-1,-1 1,-1-3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12.880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1 94,'121'-15,"50"-5,6 0,-16 5,-29 4,-26 4,-21 3,-18 3,-13 1,-9 0,-6 1,-1 0,-1 0,0-1,1 0,-3 1,-3-1,-4 0,-4 0,-1 0,-6 0,-5 0,-5 0,-3 0,-3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14.654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335 1,'-62'101,"-21"40,7 4,17-11,21-22,21-17,17-20,12-14,7-11,4-8,2-2,0-2,-1 1,-1 1,-1-5,-1-4,0-6,-1 1,1-3,-1-1,0-2,4-5,1-4,-1-2,3-1,4-3,-1-2,3-2,1 0,3-1,2-4,1-3,1-4,0-9,0-7,0-5,1-6,-1-2,0 0,0-3,-4 1,-4 1,-5 1,-3 3,-4 0,0-2,-5 0,-5-2,-4-1,-4 2,-2-3,-1 2,-4 4,-2-1,-2 1,-4 0,-3 4,-3 1,-1 3,-1 4,-1 3,0 2,0-1,0 0,1 0,-5 1,0 2,-3 2,-4-1,-4 2,-2 4,-2 3,0 10,-2 7,1 5,-1 3,1 2,3 3,5-2,5-4,7-5,7-4,6-4,5-2,2-1,2-1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22.800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0 0,'0'6,"0"5,6 17,5 9,3 3,-2-1,-3-1,1-3,0-2,3-1,0-1,2 3,-2 2,3-1,-2 0,2-3,-2 0,1-7,-1 4,-3 6,-4 7,2-3,0-4,-2-2,-2-2,3-2,6 1,-1-1,-1-1,-4 1,2 1,0-1,3 0,0 1,-4-1,3 1,-1-1,-2 1,-4-1,4 1,0-1,3 1,0 0,-2-1,2 6,-2 11,-1 3,-3-1,-2-5,3-4,0-4,-1-2,4-2,0-2,-1 0,-3-1,-2 1,-2 0,-1-10,-1-13,0-13,-1-10,1-7,0-5,-1-2,1-1,0-5,0-1,0 0,0 3,0 1,0-3,0 0,0 0,-5 3,-7-4,-1 0,1-4,3 0,3 3,-2 2,-1 3,3 2,1 1,-3 2,-1 0,2 0,2 0,2 0,1-1,1 1,0-1,2 1,-1-1,0 1,1 0,-1-1,0-5,0-1,0 0,0 2,0 0,5 7,2 3,0 1,-2-2,3 5,1 0,4 3,-1 0,-2-2,2 2,5-2,3 4,4-7,3 1,12-1,4-3,5 0,0-3,-5 5,-3 0,-4 4,-3 6,-2 5,-2 3,0 4,0 0,0 2,0 0,0 0,0 0,-4 5,-3 1,-3 5,-2 5,3-1,-3 3,1-2,2 1,-2 2,-4 3,-4 3,-5 2,-2 0,-2 2,-2 0,0 0,1 0,-1 0,0 0,1 0,0-1,10 6,3 1,0 0,-2-1,1-2,-1-2,-2 0,-3 4,2 1,1 0,-2-2,-2-1,-1-1,-3-1,5-6,1-3,-1 1,-1 1,-1 2,2-4,2-1,3-3,1 0,-2 1,-3 4,-2 2,-3 2,-1 1,0 2,-2 0,1-5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25.503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173 0,'0'5,"-5"2,-7 5,-1 4,2 6,2 4,3 2,3 1,1 2,2-1,0 1,1 4,-1 2,1-1,-1-1,0-2,0-1,1-1,-1-1,0-1,-6 1,0-1,-1 0,2 0,-4-4,-5-3,0 1,-3 2,1 1,4 1,4 1,8-4,9-6,8-6,11-6,12-3,3-2,4-2,5 0,-2 0,-4 0,-5 0,-5 0,-3-4,-2-1,-1-1,-1-3,-1 0,6 1,1-2,0 0,0 2,-2-2,-1 1,-1 2,-1 2,-1 2,1 2,-1 2,0 0,0 0,1 1,-1 4,-4 7,-3 1,-4 4,0-2,-3 3,-5 2,-3 4,-4 1,-1 3,-2 1,0 1,-1 0,0 0,0 0,1 0,-5-5,-2-2,-5 0,0 2,-3-4,1 4,-2 4,-3-4,1-1,-1-4,-3 4,-1-2,1 0,1-3,-1-5,-3-5,-1 1,-2-1,4 3,1-1,0 3,-2-1,-1-2,-2 1,-1-1,0-2,0-3,-1-2,0-2,1-2,-1 0,5-5,7-3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41.267"/>
    </inkml:context>
    <inkml:brush xml:id="br0">
      <inkml:brushProperty name="width" value="0.5" units="cm"/>
      <inkml:brushProperty name="height" value="1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42.384"/>
    </inkml:context>
    <inkml:brush xml:id="br0">
      <inkml:brushProperty name="width" value="0.5" units="cm"/>
      <inkml:brushProperty name="height" value="1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4:36.140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0 93,'10'0,"19"0,13 0,11-5,16-12,11-2,-3 1,-4 4,-10 4,-5 4,-8 3,-7 2,-6 1,-5 1,-2 0,-1 0,-1-1,0 1,1-1,-1 0,1 0,0 0,1 0,9 0,4 0,0 0,-3 0,-9 5,2 2,-1 5,5 0,1 3,-1-1,-2 2,3-1,-5 1,-2-2,-3 2,0-2,-5 7,9-1,-2 2,0 2,-1-3,0-5,-4 0,-3 2,1-2,-4 1,-5 3,-5 3,-4 3,-2 2,-3 0,-1 2,0 0,0 0,1 0,-1 0,1 0,-1 0,-4-6,-1-1,0 0,-4-3,-1-1,-2-3,-5 0,1 3,3 4,4 1,-1-1,-4-2,-10 2,-4-3,-4 0,-1-3,1-1,1-1,0 0,1-1,1-4,0-3,1 2,-1 0,1-2,0-2,-5-2,-3-1,1-2,2 0,1 0,1 0,1-1,1-4,0-2,1 0,5-3,1-6,0 1,-1 3,3-3,1 3,8 2,11 3,12 3,8 3,6 0,3 1,3 1,1-1,0 1,-1-1,0 1,-1-1,-5 5,-1 7,-1 1,1 3,2 0,1-4,-4 2,0-2,0-3,1 2,-3 4,0 0,1 2,-3 3,-5 4,1-3,-3 0,2-3,4 0,-2 2,2-2,-2 0,1 3,2-2,-1 0,1-3,2 6,-3 5,1 1,3 3,2-5,7-2,-2 0,0-4,-1 0,-4 1,-2 2,0-2,2 0,2 1,1 2,1 2,-4 2,-1 0,1-3,-5-2,1 1,1-5,-3 1,1 6,2 4,-2 2,0-5,2-7,-3-1,2 1,-4 1,1-2,3-4,-3 0,1 2,3-1,-3 2,2 2,1 3,-2 2,0-2,2-1,-2 2,-4 6,-6-7,-3-2,-3 0,-2 1,-2 3,5-3,2-1,-1 2,5-4,-1 0,5 2,-1 3,-2 1,1 3,-1 1,-2 0,-3 1,3-5,-1-2,-1 1,-1 1,-3 1,-1 1,3-4,2-10,-1-8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49.829"/>
    </inkml:context>
    <inkml:brush xml:id="br0">
      <inkml:brushProperty name="width" value="0.5" units="cm"/>
      <inkml:brushProperty name="height" value="1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1,'19'20,"-1"2,0 0,-2 2,22 38,-3-4,-27-46,30 48,33 68,-41-60,-16-33,2 0,32 51,12 15,-42-76,-10-12,2 0,-1-1,17 17,127 118,-102-97,53 65,-47-50,-52-60,0 0,0 0,1 0,0-1,0 0,0 0,1-1,-1 0,8 3,6 1,37 6,-39-10,1 1,29 11,-6 4,-22-9,1-1,32 9,52 11,-1 4,173 81,-12 21,-186-100,14 6,-62-26,61 18,-25-9,-46-17,1-1,0-1,0 0,0-2,24 1,116-5,-72-1,-31 2,63-1,-117 0,-1 1,1-1,0 0,0-1,-1 1,1-1,-1 0,0 0,1 0,-1-1,6-4,1-3,0 1,14-19,-16 18,0 0,0 1,18-14,-6 10,1 1,0 2,1 0,0 1,1 1,0 1,0 1,39-4,-45 6,0 0,0-1,26-13,7-1,-31 11,-2 0,22-12,-21 10,34-14,34-7,86-29,-134 48,-1-1,0-3,-2-1,0-1,61-44,64-72,-149 123,21-17,2 1,63-39,-70 52,34-14,-42 21,0-2,0 0,-1-2,31-22,-21 9,0 2,1 1,2 1,36-18,-26 18,-1-3,-1-1,-2-1,0-3,-2-1,60-61,-46 33,31-30,-60 65,-2-1,0 0,-2-2,0 0,-2 0,21-47,-31 62,1-1,1 2,0-1,15-16,-14 18,0-1,-1-1,0 1,6-12,-7 1,-5 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22T17:34:26.282"/>
    </inkml:context>
    <inkml:brush xml:id="br0">
      <inkml:brushProperty name="width" value="0.5" units="cm"/>
      <inkml:brushProperty name="height" value="1" units="cm"/>
      <inkml:brushProperty name="color" value="#FFFCFF"/>
      <inkml:brushProperty name="tip" value="rectangle"/>
      <inkml:brushProperty name="rasterOp" value="maskPen"/>
      <inkml:brushProperty name="ignorePressure" value="1"/>
    </inkml:brush>
  </inkml:definitions>
  <inkml:trace contextRef="#ctx0" brushRef="#br0">1191 1,'0'4,"-1"23,2 1,1 0,5 27,-5-45,1-1,0 0,1 0,-1 0,1 0,1 0,0-1,0 0,1 0,0 0,0-1,10 9,-15-15,0-1,-1 1,1-1,0 1,-1 0,1-1,-1 1,1 0,-1-1,1 1,-1 0,0 0,1 0,-1-1,0 1,1 0,-1 0,0 0,0 0,0-1,0 1,0 0,0 0,0 0,0 0,0 0,-1 1,-1 1,1 0,-1 0,0 0,0 0,-1-1,1 1,-4 3,-28 24,-54 37,59-47,-305 195,-16-21,230-130,95-50,0 1,1 0,-33 29,50-37,0-1,0 1,1 0,0 1,0-1,1 1,0 1,1-1,0 0,0 1,0 0,1 0,1 0,-3 12,4-11,-1-1,0 1,0 0,-6 13,7-21,1 0,-1-1,0 1,1-1,-1 1,0-1,0 1,0-1,0 0,0 1,-1-1,1 0,0 0,-1 0,1 0,0 0,-1 0,1 0,-1-1,0 1,1 0,-1-1,1 0,-1 1,0-1,1 0,-1 1,0-1,0 0,1-1,-1 1,0 0,1 0,-4-1,3 0,1 0,-1 0,1 1,-1-1,1 0,-1 0,1-1,0 1,0 0,-1 0,1-1,0 1,0 0,0-1,0 1,0-1,1 0,-1 1,0-1,1 1,-1-5,-1 0,1-1,0 0,1 0,0-11,3-16,9-38,-7 42,11-60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20:54:07.45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1 0 24575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20:54:08.231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20:54:18.95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1 916 24575,'0'-7'0,"1"-1"0,0 1 0,0 0 0,1 0 0,-1 0 0,2 0 0,-1 0 0,0 0 0,1 1 0,0-1 0,0 1 0,6-7 0,7-12 0,33-36 0,5-10 0,-18 18 0,74-85 0,-29 42 0,-65 76 0,2 1 0,0 0 0,0 2 0,33-23 0,-38 31 0,1 0 0,1 1 0,-1 1 0,1 0 0,0 1 0,0 1 0,29-5 0,-31 9 0,0-2 0,0 0 0,0-1 0,0 0 0,-1-1 0,1-1 0,-1 0 0,12-9 0,-10 7 0,0 1 0,0 1 0,1 1 0,15-4 0,-13 4 0,-1 0 0,31-15 0,-31 12 0,0 0 0,0 2 0,1 0 0,-1 1 0,1 1 0,22-2 0,101 4 0,-5 0 0,-29-17 0,-71 11 0,60-5 0,187 13 0,-127 1 0,-147-1 0,1 0 0,-1 1 0,0 1 0,0-1 0,0 2 0,0-1 0,0 1 0,0 0 0,13 9 0,-8-3 0,-1 1 0,0 1 0,0 0 0,15 19 0,18 16 0,-32-34 0,0 0 0,-1 2 0,11 14 0,-12-11 0,3 4 0,0-1 0,1-1 0,1-1 0,0 0 0,20 16 0,-27-28 0,0 0 0,-1 1 0,0 0 0,0 0 0,-1 1 0,0 0 0,0 1 0,0 0 0,-1 0 0,0 1 0,0 0 0,-1 0 0,4 11 0,11 34-1365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24T18:31:20.540"/>
    </inkml:context>
    <inkml:brush xml:id="br0">
      <inkml:brushProperty name="width" value="0.35" units="cm"/>
      <inkml:brushProperty name="height" value="2.1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24T18:31:21.092"/>
    </inkml:context>
    <inkml:brush xml:id="br0">
      <inkml:brushProperty name="width" value="0.35" units="cm"/>
      <inkml:brushProperty name="height" value="2.1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1T17:24:23.063"/>
    </inkml:context>
    <inkml:brush xml:id="br0">
      <inkml:brushProperty name="width" value="0.35" units="cm"/>
      <inkml:brushProperty name="height" value="0.35" units="cm"/>
      <inkml:brushProperty name="color" value="#3B3B3B"/>
    </inkml:brush>
  </inkml:definitions>
  <inkml:trace contextRef="#ctx0" brushRef="#br0">443 273 24575,'624'0'0,"-538"13"0,-18-1 0,171-11 0,-3 1 0,-160 10 0,33 3 0,153-16 0,-250 2 0,1 2 0,13 7 0,17 3 0,-16-12 0,-14-1 0,-1 1 0,1 2 0,-1 1 0,15 8 0,-17-6 0,-3-1 0,0-1 0,-1 2 0,1-2 0,-1 4 0,1-1 0,10 14 0,-16-17 0,0-2 0,1 2 0,-1-2 0,0 2 0,-1-1 0,1 0 0,0 0 0,0 1 0,-1-1 0,1 1 0,0 1 0,-1-2 0,0 1 0,1-1 0,-1 1 0,0 1 0,0-2 0,0 8 0,-1 2 0,1 0 0,-1 0 0,-1 1 0,-1 14 0,-7 29 0,-1-1 0,-1 1 0,-29 95 0,34-129 0,-1-1 0,0 0 0,-1-2 0,-11 22 0,-3 7 0,16-36 0,0-1 0,1-1 0,-2-1 0,1 0 0,-12 11 0,9-10 0,0 1 0,-13 23 0,10-15 0,4-5 0,0 2 0,0 0 0,1 1 0,-12 30 0,-14 40 0,8-18 0,-5 31 0,12-35 0,14-47 0,1 0 0,-8 41 0,4-14 0,6-29 0,-1-1 0,1 1 0,0 0 0,0 28 0,0-22 0,-4 39 0,1-32 0,-13 55 0,13-61 0,-1 1 0,2-1 0,-7 42 0,3 36 0,6-69 0,-1-1 0,0 0 0,-2-1 0,1 0 0,-12 54 0,7-47 0,1 1 0,1 0 0,-7 58 0,-10 128 0,22-202 0,-1 2 0,-8 43 0,0 14 0,-10 78 0,-3 23 0,10 48 0,8-123 0,-12 97 0,5-78 0,-2 21 0,8-89 0,1 2 0,1 0 0,-1 82 0,6-114 0,0 36 0,-4 74 0,2-119 0,0-1 0,0 0 0,0 1 0,-1-1 0,0-1 0,0 1 0,-2-1 0,-3 18 0,7-32 0,0-1 0,0-1 0,0 2 0,-1-2 0,1 1 0,0-1 0,0 2 0,-1-3 0,1 1 0,-1 1 0,1-1 0,0-1 0,-1 1 0,0 0 0,1-1 0,0 0 0,-1-1 0,0 1 0,0 1 0,0-2 0,1 0 0,-1 0 0,0 0 0,1 0 0,0 0 0,-1-2 0,0 2 0,0-1 0,0 0 0,1 0 0,-3-3 0,-5-4 0,1 0 0,0-2 0,1-1 0,-12-20 0,18 30 0,-106-194 0,70 131 0,-51-77 0,71 115 0,-2 1 0,-38-35 0,46 52 0,1 1 0,-1 1 0,0 3 0,0-1 0,-1 2 0,-10-1 0,-1 5 0,-43 14 0,56-12 0,-214 100 0,198-85 0,-26 30 0,45-42 0,7-7 0,0 0 0,-1 1 0,1-1 0,0 0 0,-1 0 0,1 0 0,0 1 0,0-1 0,0 0 0,-1 0 0,1 0 0,0 0 0,-1 0 0,1 0 0,-1 0 0,1 0 0,0 0 0,-1 0 0,1-1 0,0 1 0,-1 0 0,1 0 0,-1-1 0,1 1 0,0 0 0,-1-1 0,1 1 0,0 0 0,0-2 0,-1 2 0,1-1 0,0 1 0,0-1 0,0 1 0,0-1 0,0 1 0,0-1 0,-1 1 0,1-2 0,0 1 0,0 1 0,0-1 0,0 0 0,0 1 0,0-3 0,-1-4 0,0 0 0,1-1 0,0 1 0,0-9 0,0 3 0,1-382 0,0 123 0,-2 240 0,-2 0 0,1 1 0,-1-1 0,-2 1 0,-7-47 0,8 51 0,-10-58 0,-10-63 0,18 108 0,-1-1 0,0 2 0,-2 1 0,-12-43 0,11 41 0,-3-11 0,1-2 0,2-2 0,-11-76 0,-12-175 0,29 265 0,-1 0 0,0 0 0,-2 2 0,0 0 0,-16-61 0,15 61 0,-3-7 0,8 36 0,2 1 0,-2-2 0,1 2 0,1-2 0,-1 0 0,-2-19 0,-2-70 0,5 88 0,-2-41 0,-1-1 0,-14-99 0,4 29 0,-2-7 0,13 116 0,-1 0 0,2 1 0,-9-23 0,8 28 0,0-1 0,0 0 0,2 1 0,-2-1 0,1 0 0,0-1 0,1 0 0,-1 0 0,-1-14 0,2-24 0,2-66 0,0 65 0,-2-59 0,-5 27 0,3 55 0,0-52 0,1 18 0,-8-87 0,1 27 0,6 76 0,-1 1 0,-1 1 0,-1 0 0,0 2 0,-13-58 0,19 95 0,-1 1 0,0 0 0,0 0 0,1-1 0,-1 2 0,1-2 0,0 1 0,-1-1 0,1 0 0,0 1 0,0-1 0,0 2 0,0-2 0,1-5 0,-1 8 0,0-2 0,1 1 0,0 1 0,-1-2 0,1 2 0,-1 0 0,1-2 0,-1 2 0,1 0 0,-1 0 0,1 0 0,0-2 0,0 3 0,0-1 0,0 0 0,0 0 0,0 0 0,-1 1 0,1-2 0,0 2 0,0-1 0,0 1 0,0 0 0,1-1 0,4 1 0,-1 0 0,0 0 0,0 1 0,0 2 0,0-1 0,1 0 0,6 7 0,1-1 0,-1-1 0,-1 0 0,1-2 0,-1 0 0,12 1 0,35 10 0,-29-5 0,21 15 0,-39-18 0,1-1 0,0-1 0,22 2 0,51-8 0,-89 4 0,1-2 0,-1 3 0,1-2 0,0 1 0,0 1 0,0-1 0,0 2 0,0-1 0,0 1 0,1 0 0,-3 8 0,1-4 0,-1 0 0,1-1 0,-8 13 0,-103 142 0,59-97 0,38-48 0,-30 42 0,39-49 0,1 0 0,-2-3 0,0 1 0,-19 11 0,18-13 0,-2 2 0,-19 23 0,30-31 0,0 0 0,1 0 0,0 1 0,0-2 0,-1 3 0,1-2 0,0 0 0,-1 1 0,1 0 0,1 0 0,-1 0 0,0 1 0,0-2 0,0 2 0,0-1 0,0 1 0,0 5 0,1-4 0,0 0 0,0 0 0,0 0 0,0 0 0,0 0 0,0 0 0,0 0 0,0 0 0,1-1 0,0 1 0,-1 0 0,2 3 0,3 12 0,0 1 0,0-2 0,1 0 0,11 27 0,-14-37 0,59 167 0,-59-166 0,-1-2 0,0 2 0,3 18 0,-4-19 0,0-2 0,1 1 0,0-1 0,0 0 0,-1 2 0,6 11 0,-2-8 0,-1 1 0,1 0 0,-1 1 0,0 1 0,0-1 0,-1 2 0,0-2 0,0 1 0,-2 2 0,2-1 0,-1 0 0,0 0 0,-1 1 0,0 30 0,-1-4 0,6 78 0,1 3 0,-1-5 0,-4-77 0,0-20 0,0 2 0,0-1 0,6 34 0,0-17 0,-3-12 0,0-2 0,0 2 0,-2-1 0,1 2 0,-2-1 0,3 39 0,-4-32 0,0-2 0,1 0 0,7 59 0,11 97 0,-2-13 0,0-42 0,6 56 0,-22-174 0,1-2 0,5 25 0,-7-28 0,2-1 0,-1 0 0,-1 1 0,1 0 0,-1 0 0,2 21 0,-1-8 0,-1 0 0,2-2 0,0 2 0,0-1 0,1-1 0,5 26 0,7 34 0,-8-20 0,-7-45 0,1-1 0,0-1 0,5 21 0,5 39 0,-8-52 0,6 36 0,13 64 0,-9-43 0,-12-68 0,0 0 0,-1 0 0,0 1 0,0-1 0,0 18 0,3 38 0,4-4 0,-1-18 0,-1 1 0,-2-1 0,2 61 0,-6-81 0,0-10 0,1 2 0,0-1 0,0 0 0,0-1 0,1 1 0,2 16 0,0-6 0,-1-1 0,0 0 0,-1 2 0,2 28 0,-4-52 0,0 0 0,1 1 0,-1 0 0,1-2 0,0 2 0,-1-2 0,0 1 0,1 1 0,0-2 0,0 1 0,1 0 0,-1-1 0,0 1 0,0-1 0,0 1 0,3 2 0,-3-5 0,0 0 0,-1 0 0,1 1 0,0-1 0,0 0 0,0-1 0,1 1 0,-1-1 0,-1 1 0,1-1 0,0 0 0,1 0 0,-1 2 0,0-4 0,0 2 0,0 0 0,0 0 0,0-1 0,0 1 0,0-1 0,1 1 0,-1-1 0,-1 0 0,1-1 0,0 1 0,0 0 0,0 0 0,0 0 0,0-2 0,1 0 0,9-20 0,0-1 0,15-45 0,-20 51 0,8-21 0,-3 9 0,0 1 0,15-30 0,-22 50 0,1 1 0,0 1 0,-1-1 0,2 2 0,-1 0 0,0 0 0,1 0 0,-1 2 0,1-1 0,6-2 0,6-1 0,-7 2 0,-1 1 0,22-2 0,137 7 0,-74 1 0,-88-1 0,-1 1 0,0 2 0,1-1 0,-1 2 0,0-1 0,1 2 0,10 12 0,-8-8 0,0 3 0,0 0 0,-1 0 0,12 24 0,-2 8 0,-15-36 0,0-1 0,-1 1 0,1-1 0,1-1 0,-2 0 0,2 0 0,-1 0 0,1 0 0,-1-2 0,1 0 0,6 5 0,-1-1 0,1 0 0,0 1 0,-2 1 0,2 1 0,-1 1 0,0 0 0,-1 2 0,0 0 0,0 1 0,14 33 0,-18-36 0,-3-9 0,0 0 0,0 0 0,0 0 0,0 0 0,0-1 0,1 0 0,1 3 0,-3-5 0,0 0 0,0 0 0,0 0 0,1 0 0,-1 0 0,0 0 0,0 0 0,0 0 0,1-1 0,-1 1 0,0 0 0,0 0 0,0 0 0,1-1 0,-1 1 0,0 0 0,0 0 0,0-1 0,0 1 0,0 0 0,1 0 0,-1-2 0,0 2 0,0 0 0,0-1 0,0 1 0,0 0 0,0-1 0,0 1 0,0 0 0,0-1 0,0 1 0,0-1 0,0 1 0,0 0 0,0-2 0,0 2 0,0 0 0,0-1 0,0 1 0,0 0 0,0-1 0,0 1 0,0 0 0,0-1 0,-1-24 0,-19-184 0,1 36 0,16 124 0,0 4 0,0 1 0,-3 0 0,1 0 0,-15-83 0,16 113 0,2-1 0,-1-1 0,1-1 0,0 2 0,1-2 0,0 0 0,-1-16 0,2-120 0,1 75 0,0-318 0,-1 386 0,0 1 0,1-1 0,0 1 0,-1-1 0,2 2 0,-1-2 0,1 1 0,2-9 0,-2 6 0,1 0 0,-2 0 0,4-23 0,-4 18 0,0-1 0,2 0 0,-1 1 0,1-1 0,0 2 0,1 0 0,-1-1 0,1 2 0,0-1 0,10-25 0,-9 28 0,-1-1 0,0 0 0,0 0 0,0-1 0,5-30 0,-5 23 0,11-40 0,24-82 0,78-287 0,-105 383 0,2 2 0,17-47 0,-24 72 0,5-18 0,18-70 0,-5 12 0,-11 42 0,-8 31 0,1 1 0,11-34 0,-11 39 0,-2 9 0,-2-2 0,1 1 0,0-2 0,0 2 0,-1-2 0,1 0 0,-2 0 0,1-1 0,0 1 0,1-19 0,-1 7 0,0 0 0,1 2 0,0-1 0,0 1 0,1 0 0,9-29 0,33-137 0,7-24 0,-22 102 0,36-136 0,-5-11 0,-62 250 0,1 0 0,-1 0 0,1-2 0,-1 2 0,0-1 0,0 0 0,0 0 0,-1 0 0,1 0 0,-1-1 0,0 1 0,0 0 0,0-1 0,0 1 0,-3-16 0,3 23 0,0 0 0,0 1 0,0-1 0,0-1 0,0 2 0,0-1 0,0 0 0,0 1 0,-1-1 0,1 1 0,0-1 0,-1 1 0,1-2 0,-1 2 0,1-1 0,0 1 0,-1 0 0,1-1 0,-1 1 0,1 0 0,0 0 0,-1-1 0,1 1 0,-1 0 0,0 0 0,0 0 0,0 0 0,-1 0 0,1 0 0,0 1 0,0-1 0,0 1 0,-2 2 0,-2 1 0,-1 2 0,-7 13 0,11-15 0,-12 17 0,-12 26 0,19-32 0,-1 0 0,0-1 0,0-1 0,-1-1 0,0-1 0,-13 13 0,18-20 0,0 1 0,-1 0 0,1 0 0,-1 1 0,1 0 0,-8 14 0,3 3 0,-12 25 0,21-44 0,-14 26 0,-18 35 0,-9 19 0,24-42 0,9-28 0,2 1 0,-1 1 0,2-1 0,-1 2 0,1 1 0,-1-1 0,-5 33 0,1 7 0,0 1 0,-5 71 0,11-89 0,-1-1 0,-9 44 0,-8 55 0,18-109 0,0 0 0,-2 0 0,-7 35 0,-26 81 0,8-23 0,-3 37 0,29-132 0,1-10 0,1-2 0,-2 1 0,-7 22 0,-7 19 0,-59 223 0,63-228 0,2 1 0,-15 74 0,1-1 0,18-89 0,-8 33 0,2 2 0,-18 119 0,3-12 0,9-58 0,14-74 0,1-1 0,1 2 0,1 0 0,0 0 0,2 0 0,0 57 0,4 8 0,-3 134 0,1-240 0,-1 1 0,0-1 0,1 0 0,-1 0 0,0 0 0,-1 0 0,2-1 0,-2 1 0,-3 10 0,5-15 0,-1 0 0,1 0 0,0-1 0,-1 0 0,0 1 0,1-1 0,-1 1 0,0-1 0,0 1 0,0-2 0,0 1 0,1 0 0,-1 0 0,0-1 0,0 1 0,0-1 0,0 2 0,0-2 0,0 0 0,0 1 0,1-1 0,-1 0 0,0 0 0,0 0 0,0-1 0,0 1 0,0 0 0,0-2 0,1 2 0,-1-1 0,0 1 0,0-1 0,0 0 0,0 0 0,0-1 0,1 1 0,-1 0 0,0-1 0,-4-6 0,2 1 0,-1 0 0,1 0 0,-1-1 0,1-1 0,0 0 0,0 0 0,-3-14 0,-2-12 0,-6-40 0,7 33 0,-11-58 0,2-1 0,-17-203 0,31 281 0,-4-47 0,2-2 0,-3-95 0,7 146 0,-1 0 0,-4-36 0,0-7 0,-12-182 0,15 225 0,-2-2 0,1 2 0,-1-2 0,0 3 0,-1-2 0,-8-24 0,0-4 0,-23-71 0,-1-2 0,32 102 0,-1 2 0,-1 0 0,0 0 0,-14-29 0,-4-9 0,11 25 0,-1-1 0,-26-38 0,-2-7 0,3 1 0,-28-58 0,67 133 0,-16-34 0,2-1 0,-16-47 0,21 52 0,6 23 0,1-1 0,0-1 0,0 1 0,0-1 0,-3-13 0,4 10 0,-1 1 0,0 0 0,-1-1 0,1 3 0,-1-3 0,-6-9 0,5 6 0,-1-2 0,1-1 0,0-1 0,1 0 0,-1-1 0,2 1 0,-4-34 0,0 5 0,2 27 0,1 2 0,-1-1 0,-2 2 0,2 0 0,-1 0 0,-9-19 0,1-1 0,10 29 0,0 2 0,0-1 0,-2 2 0,-3-10 0,-14-26 0,16 28 0,0 1 0,-1 0 0,1 1 0,-1 1 0,0 1 0,-13-13 0,18 20 0,-1-1 0,1 2 0,-6-13 0,5 11 0,2 0 0,-2 0 0,-5-7 0,-100-120 0,103 128 0,1-1 0,-2 0 0,1 1 0,0 1 0,0 1 0,0 0 0,0 1 0,-13-2 0,-3 7 0,17-2 0,-1 0 0,1-1 0,-1 0 0,1-1 0,-1 0 0,-9-5 0,14 5 0,-1-2 0,1 2 0,-1-1 0,1 0 0,0 0 0,0 0 0,0-1 0,0 1 0,0-1 0,-1 1 0,1 0 0,1-2 0,0 2 0,-1-1 0,0 0 0,-1-7 0,-1-4 0,2-2 0,-4-22 0,1-3 0,0 21 0,1 0 0,-2 1 0,1 1 0,-9-27 0,9 34 0,2 0 0,-1 0 0,0 0 0,1-1 0,0 0 0,0-1 0,0 1 0,1-1 0,0 0 0,0 1 0,0-1 0,0-18 0,1 27 0,0 2 0,1-1 0,-1 1 0,0 0 0,1-1 0,-1 0 0,0 0 0,1 1 0,-1-1 0,1 1 0,-1 0 0,0 0 0,1 0 0,0 0 0,0-1 0,0 2 0,0-1 0,0 1 0,0-2 0,-1 2 0,1 0 0,0-2 0,0 2 0,0 0 0,0 0 0,1 1 0,-1-1 0,-1-1 0,1 2 0,1-1 0,-1 1 0,0-1 0,1 1 0,-2 0 0,4 0 0,4 1 0,-1 0 0,1 1 0,-1 1 0,11 6 0,-12-6 0,3 3 0,-1 1 0,1 0 0,13 18 0,-15-16 0,0-2 0,0 0 0,0 0 0,1-2 0,-1 0 0,11 4 0,15 0 0,-1 3 0,58 39 0,-87-50 0,-1 1 0,0 1 0,0-1 0,0 1 0,0-1 0,-1 2 0,1-2 0,0 1 0,0 1 0,-1 0 0,1-1 0,0 1 0,-1-1 0,2 9 0,-2-11 0,-1 2 0,1-1 0,-1 1 0,0-1 0,1 0 0,-1 1 0,0-1 0,0 1 0,1-1 0,-1 0 0,0 1 0,0-1 0,0 0 0,-1 1 0,1-1 0,0 1 0,0-1 0,-1 0 0,1 1 0,0-1 0,-1-1 0,0 2 0,1-1 0,0 1 0,0-2 0,-1 1 0,0 0 0,0 0 0,0-1 0,1 1 0,-1-1 0,0 1 0,-1 1 0,-1 1 0,0-1 0,1 1 0,-1 0 0,-1-2 0,2 0 0,-2 1 0,2-1 0,-2-1 0,-2 2 0,2-2 0,1 0 0,-1 0 0,1 2 0,-1-1 0,1 0 0,0 2 0,0 0 0,-4 4 0,-6 10 0,1 0 0,-23 20 0,13-12 0,15-18 0,0 0 0,1-1 0,-1 0 0,0-1 0,0-1 0,0-1 0,-11 3 0,15-5 0,-24 6 0,26-8 0,1 1 0,-1-1 0,-1 1 0,1-1 0,0 2 0,0-1 0,0 0 0,0 0 0,0 2 0,0-2 0,0 0 0,0 1 0,0 0 0,0 0 0,0-1 0,1 2 0,-1-1 0,-1 3 0,2-4 0,0 0 0,0 0 0,0 0 0,0 1 0,0-1 0,0-1 0,0 1 0,0 0 0,0 0 0,0 1 0,0-1 0,0-1 0,1 1 0,-1 0 0,0 0 0,0 1 0,0-2 0,1 1 0,-1 0 0,0 0 0,0-1 0,1 1 0,-1 1 0,0-2 0,0 1 0,0-1 0,1 2 0,14 20 0,-6-11 0,15 29 0,-15-27 0,0 2 0,11 26 0,-18-36 0,0 0 0,0 0 0,0 0 0,0 1 0,-1 0 0,1 1 0,0-1 0,-1 0 0,0 1 0,0-1 0,0 2 0,0-1 0,0 7 0,0 7 0,-1 1 0,-1 26 0,0-34 0,0-1 0,1 0 0,0 0 0,0 0 0,1 0 0,0 2 0,0-2 0,2 20 0,-1-27 0,0 0 0,0 0 0,0-1 0,0 0 0,0 1 0,1-2 0,-1 0 0,1 1 0,-1-2 0,6 8 0,8 14 0,-10-14 0,0 0 0,-1-1 0,-1 2 0,2 0 0,-2 1 0,1 0 0,-2 1 0,2 0 0,-2-1 0,0 2 0,3 19 0,-3-16 0,1 0 0,6 29 0,-6-32 0,0-1 0,-1 1 0,5 32 0,-7-40 0,0 0 0,0 0 0,0-1 0,1 2 0,-1-3 0,1 1 0,0 2 0,0-4 0,0 2 0,0 0 0,0-1 0,1 1 0,-1-1 0,0 0 0,5 3 0,-6-6 0,0-1 0,1 2 0,0-2 0,0 1 0,-2 0 0,2-1 0,0 0 0,0-1 0,0 1 0,-1-1 0,1 1 0,0-1 0,0 0 0,-1 0 0,1-1 0,0 1 0,0-1 0,-1 1 0,1-1 0,0 0 0,0-1 0,-1 0 0,0 1 0,1 0 0,0-2 0,0 1 0,-2 0 0,5-6 0,-2 0 0,1-2 0,-1 1 0,1-1 0,0 0 0,3-17 0,12-61 0,-13 57 0,3-9 0,-1-2 0,-2 0 0,0-1 0,0 0 0,-2-1 0,0 0 0,-1 0 0,-1 0 0,-1-56 0,-2 44 0,-1 29 0,2 1 0,-1 1 0,2-1 0,3-47 0,-4 70 0,0-1 0,0 2 0,1-2 0,-1 2 0,1-2 0,0 2 0,-1-2 0,1 2 0,0-1 0,0 1 0,0 0 0,-1-1 0,1 1 0,0-1 0,1 1 0,-1 0 0,0 1 0,0-2 0,0 2 0,0 0 0,1-2 0,-1 2 0,1 0 0,-1 0 0,0 1 0,0-1 0,1 1 0,-1-2 0,1 2 0,-1 0 0,0 0 0,4 0 0,-3 2 0,1-2 0,0 2 0,0-1 0,0 0 0,-1 2 0,1-1 0,0 2 0,-1-2 0,1 2 0,0-1 0,-1 1 0,0-1 0,1 2 0,3 8 0,-1 0 0,0 2 0,0-1 0,-1 0 0,8 34 0,-10-38 0,-1-1 0,1 1 0,-1-1 0,0 2 0,0-2 0,0 2 0,-1 0 0,0-2 0,0 2 0,0 11 0,0-20 0,0 0 0,0 1 0,0-1 0,0 1 0,-1 0 0,1 0 0,-1-1 0,1 0 0,-1 1 0,1-1 0,-1-1 0,0 2 0,0-1 0,1 0 0,-1 0 0,1 0 0,-1-1 0,0 2 0,0-2 0,-2 2 0,1 0 0,1-1 0,-1-1 0,0 0 0,0 1 0,0-1 0,0 0 0,0-1 0,0 1 0,0-1 0,0 0 0,-2 0 0,0-1 0,1 1 0,0-1 0,-1-2 0,1 2 0,0-1 0,0 0 0,0-1 0,0 0 0,0-1 0,0 0 0,0 1 0,0-1 0,0-1 0,-3-8 0,3 4 0,-1-1 0,1 0 0,-1-1 0,2-1 0,-2 0 0,2 1 0,0-1 0,0-1 0,-1 1 0,2-1 0,0 1 0,0-1 0,-1-17 0,1 8 0,1 6 0,-1 1 0,1 0 0,0 0 0,1-1 0,0 2 0,0-1 0,0 0 0,2-16 0,-2 28 0,0 0 0,1 0 0,-1 0 0,-1 0 0,1 0 0,1 1 0,-1 0 0,1-1 0,-1 1 0,0-1 0,0 2 0,1-1 0,0 1 0,-1-1 0,0 1 0,1 0 0,0 0 0,0 0 0,-1-1 0,0 2 0,1 0 0,3-1 0,3 1 0,2-1 0,15 6 0,-19-4 0,1 0 0,0 2 0,0-1 0,-1 2 0,1-1 0,11 10 0,-16-10 0,0-1 0,1 2 0,-1-2 0,0 2 0,0-1 0,0 1 0,0-1 0,0 2 0,-1-1 0,1 0 0,0 1 0,0 0 0,-2 0 0,2 0 0,-1 1 0,0-2 0,1 2 0,0 7 0,-1 4 0,1-1 0,-1 0 0,0 0 0,-1 0 0,1 1 0,-1 0 0,-1-2 0,-1 19 0,1-27 0,1-1 0,-1 1 0,0 0 0,0-1 0,0 0 0,0 1 0,-1-1 0,0 0 0,-2 10 0,3-14 0,-1 2 0,1-2 0,0 0 0,-1 2 0,1-2 0,-1 1 0,0-2 0,1 1 0,0 1 0,-1-2 0,0 0 0,1 0 0,-1 0 0,0 1 0,0-1 0,0-1 0,-2 1 0,2-1 0,1 0 0,0 0 0,-1 0 0,0-1 0,1 1 0,-1-1 0,2-1 0,-2 2 0,1-1 0,-1 0 0,1-1 0,0 0 0,0 1 0,-1-1 0,1 1 0,0-2 0,0 1 0,-1 0 0,2 0 0,-1 0 0,0-2 0,0 2 0,0 0 0,0-1 0,0 0 0,1 0 0,-1 0 0,1 0 0,-1-6 0,-1-2 0,1 2 0,0-2 0,0 0 0,1 0 0,-1 1 0,1-1 0,1-21 0,0 28 0,-1-1 0,0 2 0,1-2 0,0 1 0,-1 0 0,1 0 0,0 0 0,0 0 0,-1 0 0,1 1 0,1-1 0,-1 0 0,0 2 0,2-8 0,0 7 0,0-2 0,-1 2 0,1-2 0,0 1 0,0 2 0,0-2 0,-1 2 0,5-3 0,3-1 0,0 3 0,0-1 0,-1 2 0,17 0 0,-16 4 0,2 0 0,-1 0 0,1 3 0,-2 1 0,1 0 0,0 2 0,0 1 0,11 15 0,-20-23 0,-1 0 0,0 0 0,-1 0 0,1 1 0,0 0 0,0-1 0,0 2 0,0-2 0,0 1 0,0 0 0,0 0 0,-1 0 0,0 0 0,1 1 0,0-1 0,0 4 0,-1-5 0,0 1 0,0-1 0,0-1 0,0 1 0,0 0 0,0 0 0,0 1 0,0-2 0,0 1 0,0 0 0,0 0 0,0 0 0,0-1 0,0 1 0,-1 1 0,1-1 0,0-1 0,0 1 0,-1 1 0,0 0 0,1-1 0,0 0 0,-1 0 0,0 0 0,0 1 0,0-1 0,0 0 0,0 0 0,1-1 0,-1 1 0,0 1 0,-1-1 0,-7 2 0,-1 1 0,1-1 0,0-1 0,-12-1 0,-39-9 0,58 6 0,-40-8 0,-62-35 0,100 42 0,-1 1 0,0-2 0,1-1 0,-1 0 0,-5-7 0,10 12 0,-1-1 0,0 1 0,1-1 0,-1 1 0,0-1 0,1 0 0,-1 0 0,1 1 0,0-2 0,0 1 0,-1 0 0,1 0 0,-1 0 0,1-1 0,0 1 0,-1 0 0,1 0 0,0 0 0,-1-1 0,1 0 0,0 1 0,0 0 0,0-1 0,0 1 0,0 0 0,-1-1 0,1 0 0,0 1 0,1 0 0,-1 0 0,0-1 0,0 0 0,0 1 0,0 0 0,0 0 0,1 0 0,-1-2 0,0 2 0,1 0 0,-1 0 0,1-1 0,-1 1 0,0 0 0,1 0 0,-1 1 0,0-1 0,0-1 0,1 1 0,0 0 0,0 0 0,0 0 0,0-1 0,0 0 0,0 1 0,0-1 0,-1 0 0,0 0 0,1 1 0,0-2 0,-1 1 0,1 0 0,0 0 0,-1 0 0,1-4 0,-1 4 0,0 0 0,0 0 0,0 1 0,0-1 0,-1 0 0,1 0 0,0 1 0,0 0 0,-1-2 0,1 2 0,-1 0 0,1 0 0,0-2 0,-1 2 0,0 0 0,1 0 0,0-1 0,0 1 0,-1 0 0,-1-3 0,-3-3 0,1 0 0,0 1 0,-1 0 0,1 0 0,-1 1 0,-8-5 0,9 5 0,-1 1 0,0 0 0,1-1 0,-1-1 0,1 0 0,-8-14 0,-10-28 0,10 19 0,-17-29 0,27 53 0,0 0 0,0-1 0,-1 2 0,1-2 0,1 0 0,-1 0 0,-2-9 0,-8-27 0,8 32 0,-1 0 0,1 2 0,-1 0 0,-7-10 0,-10-18 0,3 0 0,7 10 0,0 2 0,-2 0 0,0 3 0,-29-36 0,35 51 0,-1 0 0,1 1 0,0 1 0,-1 2 0,0 0 0,0 1 0,1 1 0,-1 1 0,-10 2 0,15 0 0,-1-1 0,1 0 0,-1 2 0,1 0 0,0 0 0,-4 6 0,-19 15 0,26-25 0,0 0 0,1 1 0,-1-1 0,0 1 0,0 1 0,0-2 0,0 1 0,0 0 0,1 0 0,-1 0 0,0 0 0,1 1 0,-1-1 0,0 0 0,1 1 0,-1 0 0,0-1 0,1 1 0,-1-1 0,0 4 0,1-2 0,-1-1 0,1 0 0,0 0 0,0 0 0,0 0 0,0 1 0,0-2 0,0 1 0,1 1 0,-1-2 0,0 1 0,0 1 0,1-2 0,-1 1 0,1 1 0,0 1 0,2 6 0,0-1 0,1 0 0,-2 0 0,2 0 0,0-2 0,4 9 0,15 20 0,0-2 0,1-2 0,1-4 0,0 0 0,0-4 0,34 20 0,-43-36 0,0-1 0,0-2 0,0-1 0,1-3 0,28-5 0,28 4 0,-55 6 0,-1 1 0,0 2 0,26 21 0,-1-1 0,84 44 0,-108-61 0,-10-6 0,0-1 0,1 0 0,-1-2 0,11 1 0,197-2 0,-103-4 0,165 2 0,-268 1 0,0 1 0,-1 1 0,1 1 0,0 1 0,14 13 0,-13-11 0,2 0 0,0-2 0,1 0 0,0-3 0,-1 0 0,26-6 0,-5 2 0,286 2 0,-325 1 0,0 1 0,-1 1 0,2 0 0,-1 1 0,0-1 0,0 2 0,1 0 0,-1 1 0,-7 10 0,4-5 0,-16 17 0,11-16 0,1-1 0,-1 4 0,2 0 0,-1 2 0,1 0 0,-13 24 0,20-29 0,-2 1 0,2-1 0,-1 3 0,2-2 0,-1 1 0,-5 28 0,3-21 0,1 1 0,-6 21 0,6-30 0,2 1 0,-1 2 0,2-2 0,-1 1 0,-2 21 0,2-17 0,-1 0 0,1 0 0,-5 18 0,-39 129 0,7-26 0,33-120 0,2 1 0,-5 26 0,5-28 0,1-1 0,-1 1 0,-9 26 0,1-5 0,9-27 0,0-1 0,0-1 0,-8 16 0,1-2 0,0 1 0,1 1 0,0 2 0,1 1 0,-10 43 0,-8 57 0,20-92 0,-1 0 0,-11 45 0,15-71 0,2 0 0,-1 1 0,0 0 0,1 1 0,0-1 0,0 1 0,0-1 0,2 1 0,-1 1 0,0-1 0,1 0 0,0 23 0,0-28 0,0-1 0,-1 0 0,0 1 0,1-2 0,-1 1 0,-1 0 0,-1 14 0,-15 51 0,9-40 0,-6 15 0,13-42 0,0 0 0,-1 1 0,2 0 0,-1-1 0,0 1 0,0 1 0,1 0 0,-1-1 0,1 1 0,0-1 0,-1 10 0,1 3 0,0 1 0,-1-2 0,-1 1 0,1-1 0,-1 0 0,-1 0 0,1 0 0,-1-1 0,0 0 0,-1-1 0,-1 1 0,-9 24 0,12-31 0,-2 1 0,2 1 0,0-1 0,0 1 0,0 0 0,1 2 0,0-2 0,-3 25 0,-6 38 0,4-41 0,1-1 0,-8 62 0,13-78 0,-2 0 0,-5 25 0,-2 10 0,4-15 0,-11 47 0,10-55 0,2-2 0,-9 61 0,13-76 0,-1 0 0,1-1 0,-1 0 0,-1 0 0,-3 16 0,5-24 0,0-1 0,0 0 0,0 0 0,0 1 0,-1-2 0,1 2 0,-1-2 0,0 1 0,1-1 0,0 0 0,-1 1 0,0-1 0,1-1 0,-1 2 0,0-2 0,0 0 0,0 0 0,1 1 0,-5-1 0,0 0 0,1-1 0,-1 0 0,0-1 0,1 0 0,-1-1 0,1 0 0,-8-6 0,-3-5 0,-18-20 0,-13-10 0,47 43 0,-9-6 0,1-1 0,-1 0 0,-15-19 0,21 22 0,2 2 0,-1-2 0,-1 0 0,2 0 0,-1 0 0,0 0 0,0-1 0,0 0 0,1 0 0,0 1 0,-1-1 0,1 0 0,-1-1 0,2 1 0,-1-1 0,0 0 0,0 0 0,0-5 0,-1-17 0,2 1 0,0-53 0,1 57 0,-1 0 0,0 1 0,0 0 0,-2 0 0,-1-32 0,-2 19 0,2 13 0,0-1 0,1 0 0,-2-36 0,3 36 0,-4-35 0,3 35 0,-1-36 0,1 36 0,0 0 0,0 1 0,0 0 0,-1-1 0,0 2 0,-1 0 0,0-1 0,-1 2 0,1 0 0,-12-34 0,11 37 0,0-1 0,2-1 0,-1 1 0,-2-21 0,3 23 0,1 1 0,-1 1 0,0-2 0,0 2 0,-1 0 0,0 0 0,-5-15 0,0 5 0,0 0 0,-6-33 0,8 35 0,1 1 0,-1-1 0,0 2 0,-9-18 0,7 18 0,0-1 0,1-1 0,-12-37 0,12 33 0,-15-32 0,14 35 0,-14-44 0,23 67 0,-4-9 0,1-2 0,0 0 0,1 0 0,-1 1 0,0-1 0,2-1 0,-1 0 0,0 0 0,1 0 0,-1 0 0,1-16 0,1 19 0,0 0 0,0 0 0,0 1 0,0-1 0,0 0 0,1 0 0,0 0 0,1 1 0,-1 0 0,2-13 0,-1 17 0,-1 0 0,0-1 0,1 2 0,-1-1 0,0 1 0,1-1 0,0 2 0,-1-2 0,1 2 0,-1-2 0,1 2 0,1-1 0,-2 1 0,1 1 0,0-2 0,0 2 0,0 0 0,0 0 0,0 0 0,1-1 0,1 1 0,0 1 0,1-1 0,-1 2 0,1-1 0,-1 1 0,0 1 0,0 0 0,0-1 0,1 3 0,-1-2 0,0 2 0,0-1 0,1 2 0,-2 0 0,7 9 0,1 6 0,1 1 0,-2 1 0,11 28 0,1 4 0,-14-35 0,-1 0 0,1 1 0,6 29 0,-9-27 0,1-2 0,1 0 0,11 28 0,-14-40 0,0 0 0,-1 1 0,1-1 0,-2 2 0,2 0 0,-1-1 0,-1 1 0,3 11 0,0 2 0,0-2 0,11 38 0,-10-39 0,0 1 0,9 39 0,-11-37 0,-1 0 0,1 0 0,0 1 0,-3 0 0,2 1 0,0 34 0,-3-39 0,0-1 0,1 0 0,0 0 0,1 0 0,0-1 0,0 0 0,6 28 0,-6-40 0,0 1 0,1 0 0,-1-1 0,0 0 0,5 9 0,5 11 0,-8-18 0,-1 2 0,1 0 0,-1 0 0,-1 1 0,4 15 0,-2-13 0,-1-1 0,0 0 0,1 0 0,0-1 0,0-1 0,1 1 0,-1 0 0,7 8 0,-4-5 0,0 0 0,9 27 0,-14-35 0,-1 0 0,1 0 0,0 1 0,0-1 0,-1 1 0,0 0 0,0 0 0,0 1 0,0-1 0,0 0 0,0 8 0,-1 146 0,-1-78 0,1-75 0,0 0 0,-1 2 0,0-2 0,1 1 0,-2 0 0,1 0 0,1-1 0,-2 0 0,-4 14 0,1-1 0,-2 1 0,-7 18 0,7-20 0,0 1 0,-6 24 0,6-9 0,-1 2 0,1 0 0,2 0 0,-6 66 0,7-78 0,-5 33 0,6-43 0,0 2 0,1 0 0,-1 0 0,-1 36 0,4 6 0,0-57 0,0-7 0,0-18 0,-8-133 0,-24-215 0,23 269 0,-3-188 0,9 194 0,-10-158 0,5 115 0,-24-468 0,14 357 0,10 170 0,2 0 0,-2-140 0,9-357 0,0 551 0,0 1 0,4-45 0,0 28 0,-5 38 0,0-2 0,1 1 0,-1 1 0,1-1 0,-1 1 0,1-1 0,-1 1 0,1-1 0,0 0 0,0 1 0,1 0 0,-1 0 0,-1-1 0,2 2 0,-1-1 0,0 1 0,1-1 0,0 1 0,-2 0 0,5-4 0,-3 5 0,-2 1 0,2-1 0,0-1 0,-1 2 0,1 0 0,-1-1 0,1 1 0,-1 0 0,1 1 0,0-1 0,-2 0 0,2 2 0,0-1 0,0-1 0,-1 1 0,0 0 0,0 0 0,1 2 0,0-2 0,-1 1 0,0 0 0,0 0 0,3 5 0,-1 1 0,1 1 0,-1-1 0,0 2 0,1-1 0,-2 1 0,1 0 0,-1 1 0,0 0 0,3 18 0,-1 2 0,1 0 0,1 40 0,-3 13 0,0 0 0,-4 113 0,-1-49 0,2-114 0,1 1 0,0 0 0,1-1 0,7 64 0,-8-95 0,-1 1 0,1 0 0,0-2 0,0 2 0,-1-1 0,1 0 0,0-1 0,0 1 0,0 0 0,1 3 0,-2-6 0,1 1 0,-1-1 0,1 0 0,-1 1 0,1-1 0,-1 0 0,1 1 0,-1-1 0,1 0 0,-1 0 0,0 0 0,0 0 0,0 0 0,1 0 0,-1 0 0,1 0 0,-1 0 0,1 0 0,-1 0 0,1-1 0,-1 1 0,1 0 0,-1 0 0,1-1 0,-1 1 0,1-1 0,-1 1 0,0 0 0,1-1 0,-1-1 0,0 2 0,0-1 0,0 1 0,1-1 0,-1 0 0,0 1 0,0-1 0,1-1 0,-1 2 0,0-1 0,0-1 0,7-22 0,0 0 0,-1-1 0,0-1 0,3-31 0,-1 3 0,6-60 0,-8 37 0,-1 2 0,-1-94 0,-4-155 0,-2 123 0,1 189 0,2-1 0,-1 0 0,1 1 0,-1-1 0,1 1 0,0 0 0,1-1 0,0 1 0,0 1 0,0-1 0,0 1 0,1 0 0,0 0 0,0 0 0,0 1 0,1 0 0,5-11 0,-9 19 0,1 0 0,0 1 0,-1-2 0,1 2 0,0 0 0,0-1 0,0 0 0,0 1 0,1 0 0,-2 1 0,1-1 0,0 0 0,0 0 0,1 1 0,-1 0 0,0-2 0,0 2 0,0 0 0,2 0 0,-2 2 0,1-2 0,-2 1 0,1 0 0,0 0 0,0 0 0,0 0 0,1 1 0,-1-1 0,-1 1 0,1-1 0,0 2 0,-1-2 0,1 1 0,0 0 0,1 5 0,0 2 0,1 2 0,0 0 0,-2-2 0,1 3 0,0-1 0,-1 0 0,2 17 0,0 58 0,0 1 0,-2 1 0,-5 87 0,1-127 0,-1 0 0,-1-1 0,-13 83 0,-3 22 0,18-124 0,1-1 0,0 0 0,-1 50 0,3-34 0,2 99 0,-2-141 0,0 1 0,0-1 0,0 2 0,0-2 0,0 1 0,1 0 0,-1-1 0,0 1 0,0-1 0,1 0 0,-1 2 0,1-2 0,-1 0 0,1 0 0,-1 2 0,0-2 0,0 0 0,1 0 0,-1 1 0,1-1 0,0 0 0,-1-1 0,1 1 0,0 0 0,0 1 0,0-2 0,-1 1 0,0-1 0,1 1 0,0-1 0,0 0 0,-1 1 0,1-1 0,0 0 0,0 0 0,0 0 0,0 0 0,-1 0 0,0 0 0,1 0 0,0-1 0,0 1 0,0 0 0,1-2 0,2-1 0,0 0 0,0-1 0,0-1 0,0 2 0,-1-2 0,7-12 0,47-100 0,-9 16 0,-33 72 0,11-18 0,38-94 0,-62 137 0,4-12 0,0 0 0,14-25 0,-18 37 0,0 2 0,0-1 0,0 1 0,-1-1 0,1 1 0,0 0 0,0-1 0,-1 2 0,1 0 0,1 0 0,-2-1 0,1 1 0,1 1 0,-1-1 0,-1 1 0,2 0 0,-1 0 0,0 0 0,4 2 0,-5 0 0,-1-2 0,1 1 0,-1-1 0,0 1 0,1 0 0,0 0 0,-1 1 0,1-2 0,-1 1 0,1 0 0,-1 0 0,1 0 0,-1 1 0,1 0 0,-1-1 0,1 0 0,-1 1 0,0-1 0,0 1 0,0-1 0,0 1 0,0-1 0,0 1 0,0-1 0,0 0 0,0 2 0,0-2 0,0 0 0,0 2 0,0-2 0,0 0 0,0 1 0,0 2 0,-1 8 0,-1 0 0,1 0 0,-4 15 0,2-14 0,-3 28 0,-9 78 0,13-96 0,1-1 0,0 1 0,1 0 0,0-1 0,1 28 0,5 64 0,0-36 0,-1 126 0,-5-199 0,0 0 0,1 0 0,-1-1 0,0 1 0,1-1 0,-1 0 0,1 1 0,0 0 0,-1-1 0,2 8 0,-1-12 0,-1 1 0,0 0 0,0-1 0,1 1 0,-1-1 0,0 1 0,1-1 0,-1 1 0,0-1 0,1 2 0,-1-2 0,1 0 0,-1 1 0,0-1 0,1 0 0,-1 1 0,0-1 0,0 0 0,1 0 0,-1 0 0,1 0 0,0 0 0,0 0 0,0 0 0,0-1 0,0 0 0,-1 1 0,0-2 0,1 1 0,0 0 0,0 0 0,0 1 0,-1-2 0,1 0 0,0 1 0,-1 0 0,1 0 0,0-3 0,4-11 0,0-2 0,0 1 0,-1 0 0,-1-1 0,5-20 0,11-94 0,-12 75 0,14-103 0,11-77 0,-10 121 0,-12 76 0,-10 38 0,1-1 0,-1 1 0,0-2 0,1 2 0,0 0 0,-1 0 0,1-2 0,0 2 0,0 0 0,0 0 0,0 0 0,-1-1 0,1 2 0,0-1 0,0 0 0,0 1 0,1-1 0,-1 1 0,-1 0 0,0 0 0,0 1 0,1-1 0,-1 0 0,0 1 0,1-1 0,-1 1 0,1-1 0,-1 2 0,1-2 0,-1 1 0,0-1 0,1 1 0,-1 0 0,0-1 0,1 1 0,-1 1 0,0-1 0,0-1 0,1 1 0,-1 0 0,0 0 0,0-1 0,0 1 0,0 1 0,0-1 0,0 0 0,0 1 0,1 35 0,-1-32 0,0 254 0,0-244 0,-1 1 0,0-2 0,-1 2 0,0-2 0,0 0 0,1 1 0,-2-1 0,0 0 0,0-1 0,-1 0 0,-5 22 0,6-25 0,0-2 0,2 3 0,-1-2 0,0 1 0,0 0 0,1 0 0,0 1 0,0-1 0,-1 18 0,2-28 0,-2 20 0,2-20 0,0 1 0,-1-1 0,1 0 0,0 0 0,0 0 0,0 0 0,0 0 0,0 0 0,0 0 0,0 0 0,0 0 0,0 2 0,0-2 0,0 0 0,0 0 0,0 0 0,0 0 0,0 0 0,0 0 0,0 0 0,0 0 0,0 0 0,0 0 0,0 0 0,0 0 0,0 0 0,0 0 0,0 0 0,0 0 0,0 0 0,0 0 0,0 0 0,0 0 0,-1 0 0,1 0 0,0 0 0,0 0 0,0 0 0,0 0 0,0 0 0,0 0 0,0 0 0,0-2 0,0 2 0,0 0 0,0 0 0,0 0 0,0 0 0,0 0 0,0 0 0,0 0 0,-1-1 0,-5-35 0,-61-345 0,41 247 0,9 46 0,2-1 0,-11-110 0,-8-165 0,-20-189 0,27 365 0,26 186 0,1 1 0,0 0 0,-1-1 0,1 0 0,0 1 0,0-2 0,0 2 0,0 0 0,0-1 0,0 1 0,0-2 0,0 2 0,0 0 0,0-4 0,0 5 0,0-1 0,0 1 0,0 0 0,0 0 0,1 0 0,-1 0 0,0 0 0,0-1 0,0 1 0,1 0 0,-1 0 0,0 0 0,0 0 0,1 0 0,-1 0 0,0 0 0,0 0 0,0 0 0,1 1 0,-1-1 0,0 0 0,0 0 0,1 0 0,-1 0 0,0 0 0,0 1 0,0-1 0,1 0 0,-1 0 0,0 1 0,0-1 0,3 5 0,0 1 0,0-1 0,-1 1 0,4 8 0,13 36 0,-2 1 0,20 73 0,-32-103 0,-1-1 0,1 1 0,-2 1 0,1-1 0,-2 1 0,1 0 0,-1 1 0,0 0 0,-1-1 0,0 28 0,-3 25 0,1-51 0,0-1 0,1 1 0,0 0 0,3 42 0,-2-60 0,0 0 0,0-1 0,0 1 0,0-1 0,1 1 0,-2-1 0,2-1 0,0 1 0,0 0 0,3 7 0,22 39 0,-11-23 0,-8-14 0,0 0 0,1-1 0,-1-1 0,1-1 0,0 0 0,0-2 0,1 0 0,-1-1 0,0-2 0,1 0 0,15 5 0,9-1 0,-3 1 0,42 1 0,-71-13 0,-6-4 0,-6-5 0,-19-7 0,-2 2 0,-56-11 0,50 18 0,-28-11 0,-94-17 0,138 35 0,-1 2 0,1 2 0,1 2 0,-1 2 0,-31 21 0,-41 49 0,42-31 0,45-40 0,0 1 0,1 0 0,0 0 0,0 1 0,0 1 0,0 0 0,-7 17 0,-5 10 0,16-35 0,0 2 0,0-2 0,0 0 0,1 0 0,-1 2 0,0-2 0,1 1 0,0 0 0,-1 0 0,0 0 0,1-1 0,-1 2 0,1-1 0,0-1 0,-1 2 0,1-1 0,0 1 0,-1-1 0,1 0 0,0 1 0,0-1 0,0-1 0,0 2 0,0-1 0,0 0 0,1 1 0,-1-1 0,0 1 0,0-1 0,1-1 0,-1 2 0,1 1 0,1 5 0,1-1 0,0 0 0,-1 1 0,2-1 0,6 12 0,-3-4 0,9 21 0,64 160 0,-72-175 0,0 1 0,-1 1 0,-1 1 0,0 1 0,-1-1 0,1 2 0,2 33 0,-6-35 0,0 1 0,-1 1 0,0-1 0,-1 0 0,-2 36 0,0 18 0,2 651 0,-1-862 0,5-198 0,-3 306 0,0-1 0,0 1 0,2 1 0,0 0 0,-1 0 0,2 0 0,0 1 0,1 1 0,4-22 0,-6 31 0,1 3 0,-2-2 0,2 1 0,-1 0 0,1 1 0,-1 1 0,1-2 0,0 2 0,1 1 0,-1 0 0,1 0 0,8-8 0,-6 7 0,1 0 0,0 2 0,0 0 0,0 0 0,16-1 0,-20 5 0,-2 1 0,2-1 0,-1 2 0,1-1 0,0 1 0,-2 1 0,2-1 0,-1 1 0,0 1 0,0-1 0,1 0 0,-1 2 0,-1 0 0,2-1 0,-2 1 0,1 0 0,3 7 0,3 8 0,-2-3 0,11 29 0,-17-39 0,1 0 0,0-1 0,-1 1 0,1 1 0,-1-1 0,-1 0 0,1 0 0,0 1 0,0-1 0,0 8 0,1 28 0,-2 0 0,-2 60 0,2-99 0,0 0 0,0 1 0,0-2 0,-1 2 0,1-2 0,0 2 0,-1-2 0,1 2 0,-1-2 0,0 2 0,1-2 0,0 0 0,-1 1 0,0-1 0,0 1 0,0-1 0,0 0 0,0 1 0,0-1 0,0 0 0,0 0 0,0 0 0,0-1 0,-1 0 0,1 2 0,0-2 0,0 0 0,0 0 0,-3 1 0,2-1 0,0-1 0,-1 0 0,1 0 0,-1 0 0,0-1 0,1-1 0,-1 1 0,1 0 0,0 0 0,-1-2 0,1 2 0,-1-1 0,1-1 0,0 0 0,-3-4 0,-4-8 0,-1 0 0,2-1 0,0-1 0,0-1 0,0 0 0,1-1 0,0-2 0,0 0 0,1 0 0,0-1 0,1-1 0,0 1 0,1-2 0,-1 0 0,3 0 0,-2-1 0,2 1 0,0-1 0,0-1 0,0-38 0,6-257 0,-4 315 0,0-1 0,0 0 0,0-1 0,1 3 0,0-3 0,-1 2 0,1-1 0,0 1 0,0-1 0,0 1 0,1 0 0,-1 0 0,0 0 0,1 0 0,0 2 0,0-2 0,0 1 0,0 0 0,0 0 0,3-4 0,8-23 0,-11 27 0,0-1 0,1 0 0,-2 1 0,2 0 0,0 1 0,-1-1 0,5-5 0,-7 9 0,0 1 0,1-1 0,0 1 0,-1-1 0,1-1 0,0 1 0,-1 1 0,1-1 0,-1 0 0,1 0 0,-1 0 0,1-1 0,-1 1 0,0 0 0,0 0 0,1 0 0,-1-2 0,0 2 0,1 0 0,-1 0 0,0-2 0,0 1 0,0-3 0,0 1 0,0 1 0,-1-1 0,1 1 0,-1-1 0,1 1 0,0-1 0,-2-6 0,-4-12 0,0-1 0,-10-27 0,9 25 0,-10-39 0,6 9 0,2-1 0,-8-65 0,-6-37 0,17 124 0,-13-80 0,17 102 0,1-1 0,1 0 0,-1 0 0,0-2 0,1 2 0,0-24 0,0 34 0,1-1 0,-1 0 0,1 2 0,-1-1 0,0 0 0,1 0 0,-1 0 0,1 0 0,0 0 0,0 1 0,0-2 0,2-2 0,14-28 0,2-2 0,-3-21 0,-14 44 0,2 1 0,7-25 0,32-75 0,-41 107 0,-1 0 0,1 0 0,-1-1 0,0 2 0,0-1 0,0-1 0,0 1 0,0-1 0,0 0 0,-1 0 0,1 1 0,-1-1 0,0 1 0,0-1 0,0-8 0,0 11 0,0 0 0,0 0 0,0 1 0,-1-2 0,1 2 0,0-2 0,-1 2 0,1-2 0,-1 2 0,0-1 0,0 0 0,1 0 0,-1 1 0,1 0 0,-1-1 0,0 1 0,0-1 0,0 1 0,0 1 0,-1-2 0,2 1 0,-1 1 0,-1 0 0,1-2 0,0 2 0,-1 0 0,1 0 0,0 1 0,-2-3 0,-10 0 0,0 0 0,0 2 0,-24 5 0,2 0 0,-15-6 0,-42 4 0,81 3 0,0 0 0,-18 13 0,19-12 0,0 1 0,0-2 0,-16 3 0,25-8 0,-14 1 0,0 3 0,-19 8 0,22-6 0,-2-3 0,2 0 0,-1-1 0,1-2 0,-15-3 0,24 1 0,-1 1 0,1-1 0,0-1 0,-1 1 0,1-2 0,0 2 0,0-2 0,0 0 0,0 0 0,-5-9 0,6 8 0,-1 0 0,0 1 0,-1-1 0,1 1 0,0 1 0,-1-1 0,1 1 0,-6-3 0,1 3 0,-1 2 0,-9 0 0,11 2 0,0-2 0,0 0 0,0 0 0,-8-5 0,-4-3 0,-1 3 0,0 1 0,0 3 0,-30 6 0,7-2 0,15-1 0,18 2 0,-1-3 0,1 0 0,-1-2 0,0 0 0,1 0 0,-17-11 0,19 5 0,-30-19 0,35 25 0,-1 0 0,2 1 0,-2 0 0,1 1 0,0 0 0,0 0 0,-1 0 0,0 1 0,-3 3 0,7-4 0,-1 0 0,1 0 0,0 0 0,-1 0 0,1 0 0,-1 1 0,1-1 0,0 0 0,-1 0 0,1 1 0,0-1 0,-1 0 0,1 1 0,0-1 0,-1 0 0,1 2 0,0-2 0,-1 1 0,1-1 0,0 1 0,0-1 0,-1 1 0,1 0 0,0-1 0,0 2 0,0-2 0,0 1 0,0 0 0,0 0 0,0 0 0,0 0 0,0 1 0,0-1 0,1 0 0,-1 0 0,0-1 0,1 1 0,-1 1 0,0-1 0,1-1 0,-1 1 0,1 0 0,-1-1 0,1 1 0,0 1 0,18 21 0,10 0 0,0-4 0,45 17 0,-44-23 0,2-3 0,0-3 0,1-4 0,35-5 0,-11 0 0,223 2 0,-268-2 0,-1 0 0,16-9 0,-15 6 0,21-4 0,213 8 0,-119 3 0,-69-4 0,65 5 0,-111 1 0,-1 1 0,1 1 0,-1 2 0,1 0 0,10 13 0,-8-8 0,1-1 0,18 9 0,-8-9 0,-9-4 0,0-2 0,0 0 0,18-1 0,-14-5 0,0 1 0,35 14 0,-27-1 0,-14-7 0,-1-1 0,1-1 0,13 1 0,31-9 0,-29 1 0,39 7 0,-54-1 0,21 16 0,-2-1 0,149 63 0,-165-76-221,0-3 0,-1 0 0,24-4 0,-34 1-260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1T17:24:26.714"/>
    </inkml:context>
    <inkml:brush xml:id="br0">
      <inkml:brushProperty name="width" value="0.35" units="cm"/>
      <inkml:brushProperty name="height" value="0.35" units="cm"/>
      <inkml:brushProperty name="color" value="#3B3B3B"/>
    </inkml:brush>
  </inkml:definitions>
  <inkml:trace contextRef="#ctx0" brushRef="#br0">0 127 24575,'706'0'0,"-703"0"-273,0-25 0,0 25 0,0-26 0,4-50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1T17:24:35.650"/>
    </inkml:context>
    <inkml:brush xml:id="br0">
      <inkml:brushProperty name="width" value="0.35" units="cm"/>
      <inkml:brushProperty name="height" value="0.35" units="cm"/>
      <inkml:brushProperty name="color" value="#3B3B3B"/>
    </inkml:brush>
  </inkml:definitions>
  <inkml:trace contextRef="#ctx0" brushRef="#br0">564 0 24575,'-18'0'0,"1"1"0,0 0 0,-1 1 0,1 1 0,0 1 0,-18 7 0,14-4 0,8-3 0,1 1 0,-16 7 0,0 4 0,11-8 0,0 1 0,1 1 0,1 0 0,0 1 0,-20 20 0,17-11 0,1-4 0,2 2 0,-17 22 0,25-31 0,1-1 0,-10 11 0,11-15 0,1 0 0,0 1 0,-1 0 0,1 0 0,1 0 0,0 0 0,-1 1 0,1-1 0,1 1 0,-3 7 0,-5 33 0,8-33 0,-1 1 0,-1 0 0,-8 23 0,7-26 0,1 0 0,1 0 0,0 1 0,0 0 0,1 0 0,-1 17 0,4 76 0,0-43 0,-1-48 0,0 0 0,2 0 0,-1 0 0,1 0 0,1 0 0,8 24 0,2 0 0,-4-12 0,14 30 0,58 124 0,-74-163 0,2-2 0,0 1 0,1-1 0,0-1 0,24 26 0,-25-29 0,5 4 0,0-1 0,1-1 0,0 0 0,28 16 0,-17-9 0,-18-15 0,-2 1 0,1-1 0,15 7 0,-14-8 0,1 0 0,0-1 0,0 0 0,0-1 0,1 0 0,-1 0 0,0-2 0,1 1 0,-1-1 0,1 0 0,0-1 0,-1 0 0,1-1 0,-1 1 0,0-2 0,0 0 0,17-7 0,30-24 0,-38 23 0,0 1 0,-1-1 0,26-7 0,5-1 0,79-43 0,-100 49 0,-15 8 0,19-13 0,-27 15 0,0 1 0,-1-2 0,1 1 0,0-1 0,-1 1 0,0 0 0,0-2 0,4-4 0,13-29 0,-1 1 0,18-56 0,12-38 0,-42 112 0,-1-1 0,5-29 0,-10 41 0,0-1 0,-1 0 0,1 0 0,-2 0 0,1 0 0,-1 0 0,0 0 0,-4-11 0,-7-25 0,7 23 0,-1 0 0,-13-32 0,6 22 0,-13-52 0,-10-22 0,21 80 0,1 5 0,5 6 0,-1 0 0,0 0 0,-21-20 0,16 18 0,1 1 0,0 2 0,-2 0 0,0 0 0,-27-16 0,34 25 0,0 0 0,0 2 0,0-1 0,0 0 0,0 2 0,-1-1 0,1 2 0,-13-2 0,-11 1 0,-37 4 0,20-1 0,41-1 0,-4-1 0,-24 4 0,33-2 0,0 1 0,-1-2 0,1 2 0,-1-1 0,1 2 0,0-1 0,0 0 0,0 0 0,-4 3 0,-6 7 0,5-7 0,2 1 0,-12 11 0,17-15 0,0 0 0,0 1 0,0-1 0,0 1 0,1 0 0,-1-1 0,1 1 0,-1 0 0,1 0 0,0 1 0,1-1 0,-3 4 0,-11 55 0,9-47 0,1-1 0,1 1 0,-4 29 0,7-42 0,0-1 0,0 1 0,0-1 0,0 1 0,-1-1 0,0 0 0,1 1 0,0-1 0,-1 1 0,0-1 0,0 1 0,0-1 0,0 0 0,1 1 0,-4 1 0,-19 14 0,7-5 0,11-7 0,0-1 0,0 1 0,0 0 0,1 1 0,-1 0 0,1 0 0,1-1 0,-1 2 0,1-1 0,0 1 0,0-1 0,0 1 0,1 0 0,1 0 0,-2 0 0,2 0 0,0 0 0,0 14 0,1 177 0,1-83 0,-1-110 0,0 0 0,1 1 0,0-1 0,-1 0 0,1 0 0,1 0 0,-1 0 0,1 0 0,0-1 0,0 2 0,4 5 0,0-3 0,0 0 0,0 0 0,1 0 0,14 11 0,-11-9 0,-1 0 0,13 18 0,-16-19 0,1 0 0,0-1 0,0 0 0,0 0 0,15 9 0,-18-13 0,1 0 0,0 0 0,-1 1 0,7 7 0,-9-8 0,0-1 0,0 0 0,1-1 0,-1 1 0,1-1 0,0 1 0,0-1 0,0 1 0,0-2 0,0 1 0,0 0 0,0-1 0,1 1 0,-1-1 0,5 2 0,-6-3 0,0 0 0,-1 1 0,1-1 0,0 0 0,0 0 0,0 0 0,-1 0 0,1 0 0,0-1 0,0 1 0,-1 0 0,1 0 0,0-1 0,-1 0 0,3-1 0,0 0 0,-1-1 0,0 0 0,-1 0 0,1 0 0,-1 0 0,3-4 0,-2 4 0,0 0 0,0 0 0,0 1 0,1 0 0,-1 0 0,0-1 0,1 1 0,-1 1 0,1-1 0,0 1 0,0-1 0,4 0 0,-2 0 0,1 0 0,0-1 0,5-3 0,4-5 0,-1-1 0,0 0 0,14-16 0,13-12 0,-27 29 0,-1-2 0,-1 0 0,0-1 0,-1-1 0,0 1 0,16-30 0,-10-2 0,-7 19 0,-7 14 0,0 0 0,-2 1 0,1-2 0,-1 2 0,0-2 0,-1 1 0,-1 1 0,0-2 0,-1 1 0,-4-26 0,2 30 0,0 0 0,-1-1 0,0 2 0,0-1 0,-1 1 0,0 0 0,0 0 0,-1 0 0,0 1 0,-8-8 0,12 13 0,-1 0 0,1-1 0,-1 2 0,0-1 0,0 0 0,0 1 0,0 0 0,-6-2 0,5 1 0,1 1 0,-2 0 0,2-1 0,-1 0 0,-3-3 0,2 2 0,-1-1 0,0 1 0,1 1 0,-1-1 0,0 1 0,0 0 0,0 0 0,0 0 0,0 2 0,0-1 0,0 0 0,-8 1 0,2 0 0,0 1 0,-1 0 0,1 2 0,-1-1 0,-11 5 0,21-6 0,1 0 0,1-1 0,-1 2 0,0-1 0,0 0 0,0 1 0,0-1 0,1 1 0,-1-1 0,0 1 0,1 0 0,-1-1 0,1 1 0,-1 0 0,2 0 0,-2 0 0,2 0 0,-2 0 0,2 0 0,-1 1 0,0-1 0,0 0 0,1 0 0,-1 5 0,0 5 0,1 0 0,0 0 0,2 21 0,-1-8 0,-1 65 0,2 39 0,-2-128 0,0 1 0,0 0 0,0-1 0,1 1 0,-1-1 0,1 1 0,-1-1 0,1 1 0,0-1 0,-1 1 0,1-1 0,0 0 0,0 0 0,-1 1 0,2-1 0,-2 0 0,2 0 0,-1 0 0,0 0 0,2 1 0,0 0 0,-1-1 0,0 0 0,1 0 0,-1-1 0,1 1 0,-1 0 0,0-1 0,1 1 0,-1-1 0,1 0 0,4-1 0,-3 1 0,1-1 0,-1 0 0,0 1 0,0-2 0,1 1 0,-1-1 0,0 1 0,0-1 0,0-1 0,0 1 0,0 0 0,-1-1 0,1 1 0,3-5 0,-2 0 0,0 0 0,-1 0 0,0-1 0,0 0 0,-1 0 0,1 0 0,-2 0 0,1-1 0,-1 1 0,1-12 0,1-12 0,-1-47 0,-3 54 0,1-6 0,0-6 0,-1 2 0,-5-38 0,3 67 0,2 1 0,-2-1 0,0 1 0,1-1 0,-2 1 0,1 0 0,0 0 0,-1 0 0,-1 0 0,2 0 0,-2 1 0,0 0 0,1-1 0,-1 1 0,-1 0 0,-7-6 0,5 6 0,1-1 0,-1 2 0,0-1 0,1 1 0,-2 0 0,1 1 0,0 0 0,-1 0 0,1 1 0,-1-1 0,-10 1 0,15 3 0,6 3 0,7 6 0,-9-11 0,28 26 0,-1 2 0,41 52 0,-64-74 0,-1 2 0,0-2 0,0 2 0,-1-1 0,1 1 0,-2-1 0,1 1 0,-1 0 0,0 0 0,-1 0 0,0 0 0,0 0 0,-1 0 0,0 11 0,1 9 0,1-1 0,2 1 0,0-1 0,2 0 0,10 34 0,-12-48 0,-1 0 0,-1 2 0,0-1 0,-1 0 0,-1 0 0,0 0 0,-2 23 0,-1-18 0,-1 0 0,-1 1 0,0-2 0,-14 35 0,14-42 0,-1 3 0,0 0 0,-1-1 0,0 1 0,0-2 0,-15 19 0,-33 41 0,41-54 0,11-12 31,-2-1 0,1 0 0,-1 0 0,0-1 0,0 0 0,-1 0 0,1 0 0,0 0 1,-2-1-1,-7 4 0,11-6-103,1 0 1,-1 0 0,0 0 0,-1 0 0,2-1 0,-1 1 0,-1-1 0,1 0 0,0 0-1,0 0 1,0 0 0,0-1 0,0 1 0,-1 0 0,2-2 0,-1 1 0,0 1 0,0-2 0,0 1-1,0-1 1,1 1 0,-1-1 0,-2-2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4:50.083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416 97,'-5'0,"-7"0,-6 5,0 7,-2 6,-3 5,2 4,1 2,3 2,-1-6,3 5,-1 0,2 2,-1-1,1 1,-1-2,1 1,4-1,-2-6,1-1,2 0,3 2,-2-5,-6-5,1 1,2 1,-3 4,3 3,2 2,2 2,4 2,1 0,1 0,1 0,1 0,-1 0,1 0,4-6,2-1,4 0,1 2,8-4,1-1,1-3,-2 0,0-2,1 1,3-3,2-2,2-4,1-3,5-2,3-2,-1 0,-1-1,-1 1,-2-1,-1 1,-1-1,-1 1,1 0,-1 0,0 0,0-5,1-2,-6-5,-1 0,0 2,-4-2,-5-5,0-4,8 2,0-1,1-3,3-2,-4-1,-6-2,-5-1,0 4,-1 2,2 0,-1-2,-2-1,2 3,0 1,-2-1,-3-1,-3-2,-1-2,-1 0,-1-2,0 1,-1-1,1 0,-1 0,1 1,0-1,0-5,0-1,-5 0,-7 6,-2 4,-12-5,-13-6,0-2,3-5,1 5,2 5,2 7,1 9,-9 7,-4 6,1 3,3 3,2 0,3 1,3-1,0 0,2 0,5 10,7 8,6 5,5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4T18:32:26.481"/>
    </inkml:context>
    <inkml:brush xml:id="br0">
      <inkml:brushProperty name="width" value="0.35" units="cm"/>
      <inkml:brushProperty name="height" value="0.35" units="cm"/>
      <inkml:brushProperty name="color" value="#3B3B3B"/>
      <inkml:brushProperty name="inkEffects" value="galaxy"/>
      <inkml:brushProperty name="anchorX" value="-48655.14844"/>
      <inkml:brushProperty name="anchorY" value="2628.54443"/>
      <inkml:brushProperty name="scaleFactor" value="0.5"/>
    </inkml:brush>
  </inkml:definitions>
  <inkml:trace contextRef="#ctx0" brushRef="#br0">657 5784 24575,'0'0'0,"0"-3"0,0-5 0,0-3 0,0-2 0,0-3 0,0-1 0,0-1 0,0-1 0,0 1 0,0 0 0,0 0 0,0 0 0,0 0 0,0 0 0,0-3 0,0-4 0,0 0 0,0 1 0,0 1 0,0 2 0,0 2 0,0 0 0,0 1 0,0 0 0,0 1 0,0-1 0,0-6 0,0-7 0,0-5 0,0-5 0,0-2 0,0 5 0,0 1 0,0 1 0,0 1 0,0 1 0,0 3 0,0 4 0,0 3 0,0-1 0,0 2 0,0 2 0,0 0 0,0 2 0,0 1 0,0 0 0,0 1 0,0-1 0,0 1 0,0-1 0,0 1 0,0-1 0,0 1 0,0-1 0,0 1 0,-4 3 0,1 0 0,-1-1 0,-2 4 0,0-1 0,1 0 0,1-6 0,2-1 0,1 0 0,0-1 0,1 0 0,0 1 0,0 0 0,-3 5 0,-1-1 0,-3 1 0,1 0 0,0-5 0,-2 2 0,2 1 0,0-1 0,3-3 0,0-4 0,-1-1 0,-1-6 0,-2-2 0,-3 1 0,1-1 0,-2 0 0,-2-1 0,2 0 0,3 3 0,2-1 0,-1 1 0,1-2 0,-2 0 0,1-4 0,2-1 0,-2 2 0,1 2 0,1 3 0,1 5 0,2-1 0,1 3 0,1 1 0,0-1 0,0 1 0,0 1 0,1-2 0,-1 1 0,0-3 0,0-2 0,0-3 0,0-1 0,0 1 0,0 0 0,0 2 0,0 4 0,0 2 0,0-1 0,-4-2 0,1 1 0,-1 1 0,1 2 0,1 1 0,0 2 0,2 0 0,-1 2 0,1-4 0,-3 0 0,-1-4 0,1 1 0,0 1 0,1 1 0,0 2 0,-2 0 0,0 2 0,1 0 0,0 1 0,1-1 0,-3-3 0,1 0 0,-3 0 0,0 1 0,1-3 0,2 0 0,1 1 0,2 1 0,-4 5 0,2-3 0,-4 4 0,1 1 0,0-1 0,2-1 0,1 0 0,2 0 0,-3 2 0,0 0 0,0 0 0,-2 0 0,1-2 0,-4 0 0,2-1 0,1 0 0,2-1 0,1 0 0,1 0 0,2 0 0,0 1 0,0-1 0,0 0 0,0 1 0,1-1 0,-1 0 0,0 1 0,-3-8 0,-1-3 0,1-4 0,0 1 0,-3 2 0,1 4 0,1 2 0,0 3 0,2-3 0,-3-12 0,1-7 0,0-4 0,1-3 0,1-2 0,1 3 0,0 1 0,1 8 0,0 3 0,0 2 0,-3 4 0,0 5 0,-1 2 0,2 3 0,0 1 0,0 2 0,2 0 0,-1-7 0,1 0 0,0-15 0,-7-12 0,-3-11 0,-5-23 0,-1-5 0,-2-5 0,-4 6 0,3 11 0,0 14 0,1 10 0,5 9 0,2 10 0,5 7 0,2 5 0,3 4 0,1 2 0,0 1 0,1 0 0,0 0 0,-1-4 0,1-4 0,-1-1 0,0 1 0,0 2 0,0 0 0,0 3 0,0 0 0,0 1 0,0 0 0,0 1 0,0-1 0,0 1 0,4 3 0,3 4 0,4 3 0,2 7 0,0 5 0,-3 5 0,1 4 0,0 3 0,3 1 0,0-3 0,2 0 0,1 0 0,-3 1 0,0-3 0,1-1 0,0-2 0,0 1 0,2-3 0,0-1 0,-3 0 0,0-1 0,0-1 0,1 1 0,0 0 0,2 2 0,3-1 0,-2 2 0,-1-1 0,0-2 0,0 2 0,1-2 0,2 0 0,-2 1 0,-1-1 0,0-2 0,3 0 0,0-2 0,1-1 0,-1 0 0,3 2 0,0 0 0,-1 1 0,-1-2 0,2 0 0,-4 3 0,3-1 0,-1 0 0,3-1 0,3-1 0,-1 0 0,6 2 0,-2 0 0,2-1 0,1 0 0,0 3 0,-2-2 0,0 0 0,1 3 0,-3-1 0,-3-1 0,-3 2 0,-2-1 0,2-1 0,-1-1 0,2-2 0,3-1 0,0 3 0,-2 0 0,-2-1 0,2 0 0,9 2 0,-1 0 0,2-1 0,1 3 0,-4-2 0,0 4 0,-3-2 0,-4-1 0,-2-2 0,-3-1 0,-1-2 0,-1 0 0,-1-1 0,0 0 0,0-1 0,0 1 0,0 0 0,1 0 0,6 0 0,5-1 0,13 1 0,0 0 0,8 0 0,2 4 0,-1 0 0,1-1 0,-8 1 0,-3-2 0,-4-1 0,3 0 0,-6-1 0,0 0 0,-4 0 0,-3 3 0,-4 1 0,-3-1 0,-1 3 0,-1 0 0,-1-1 0,0 2 0,-1 0 0,2-2 0,6-2 0,11 0 0,1 2 0,5 2 0,4 4 0,0-1 0,-1 2 0,-6 1 0,-6-1 0,-5-3 0,-4-3 0,-7 1 0,-2-2 0,-4 3 0,0-2 0,1 0 0,1-3 0,2 0 0,-2 2 0,-3 2 0,-2 4 0,-3 3 0,-5 1 0,-2 2 0,-4-2 0,-1-1 0,-1-2 0,0-1 0,-1 1 0,-3 2 0,3 1 0,-2 1 0,0-3 0,1 1 0,-1-4 0,2 5 0,0-2 0,-2-3 0,2 0 0,2 2 0,3 1 0,-2 2 0,1 1 0,-1 1 0,-3-3 0,1 0 0,1 0 0,-1-2 0,2 0 0,1 0 0,-1-1 0,1 1 0,1 0 0,-1-1 0,0 0 0,1 2 0,-2-2 0,2 1 0,0 0 0,2 3 0,1 0 0,0 2 0,-2 0 0,1 0 0,-4-3 0,0 1 0,1-1 0,2 4 0,1 2 0,2 0 0,0 0 0,1-1 0,0 0 0,0 0 0,0-1 0,1-1 0,-1 1 0,0 0 0,0-1 0,0 1 0,0-1 0,0 1 0,0 0 0,0-1 0,0 1 0,0 3 0,0 0 0,0 1 0,-3 2 0,-1-1 0,1 0 0,-4-2 0,1-1 0,1-1 0,-2-4 0,1-1 0,1 0 0,1 1 0,2 0 0,0 1 0,2 0 0,0 2 0,0-1 0,-3 1 0,-4 0 0,0 0 0,1-1 0,-3 1 0,2 0 0,-2-4 0,1 0 0,-1 0 0,1 0 0,1 2 0,3 0 0,-2-2 0,1-1 0,0 1 0,2 1 0,2 1 0,-4-3 0,1 0 0,-3 1 0,1 1 0,-3-3 0,1 1 0,2 0 0,-2-2 0,1 1 0,2 1 0,-2 1 0,1 1 0,-2-2 0,-3 0 0,2 1 0,-2 1 0,-2 1 0,-1 0 0,1 2 0,0-4 0,3 3 0,-1 4 0,2 1 0,-1 1 0,2-2 0,2 0 0,-1-2 0,1 0 0,-2-5 0,1 1 0,-2-2 0,1 5 0,2 5 0,-2 11 0,-2 11 0,-2 6 0,-2 0 0,1 2 0,3-3 0,4-7 0,-2-8 0,2-6 0,-2-9 0,1-4 0,2-2 0,1 0 0,1 0 0,2 1 0,1 1 0,0 0 0,0 1 0,0 1 0,0 0 0,1-1 0,-1 1 0,0 0 0,0 0 0,0-1 0,0 1 0,0 0 0,-3-1 0,-1 4 0,1 1 0,-4 2 0,1 1 0,1-2 0,2 3 0,0-2 0,2 2 0,0-1 0,1-1 0,0-2 0,0-2 0,0-1 0,1-1 0,-1 0 0,0-1 0,-3-3 0,-1 0 0,1 0 0,0 0 0,1 1 0,0 2 0,2 0 0,-1 0 0,1 1 0,0-1 0,1 1 0,-1 0 0,0-1 0,0 1 0,0 0 0,0 0 0,0-1 0,0 4 0,-7 4 0,-1 0 0,1-1 0,1 3 0,2-2 0,1 1 0,-2 3 0,1-1 0,-3 4 0,0-1 0,2 7 0,1 2 0,-2 1 0,0-4 0,2-5 0,-3-2 0,2 0 0,0 1 0,-2-2 0,1 4 0,2 1 0,-4-2 0,2 0 0,1 0 0,2-2 0,-3-3 0,2-4 0,0-2 0,1-1 0,-3-2 0,1-1 0,1 0 0,1 0 0,1 0 0,-3 1 0,1-1 0,0 0 0,1 1 0,1 0 0,-2-1 0,-1 1 0,2 0 0,0-1 0,-2 1 0,0-1 0,0 1 0,2 0 0,1-1 0,1 1 0,0 0 0,1-1 0,0 1 0,0 0 0,1-1 0,-1 1 0,0 0 0,0-1 0,0 1 0,0-1 0,0 1 0,0 0 0,-3-4 0,-1 0 0,1 0 0,-4-3 0,1 1 0,1 1 0,2 1 0,0 1 0,2 1 0,0 1 0,1 0 0,0 1 0,0 0 0,0 0 0,1 0 0,-1 0 0,0-1 0,0 1 0,0 0 0,-3-4 0,-1 0 0,0 0 0,-2-3 0,-4-3 0,-2-3 0,-2-1 0,-2-3 0,-2-1 0,0 0 0,4-4 0,-1 0 0,1 0 0,-1 1 0,-1 0 0,0 2 0,-1 0 0,-1 1 0,1 0 0,-1 0 0,0 0 0,0 0 0,0 0 0,4-3 0,0-1 0,0 1 0,0 0 0,-2 1 0,0-3 0,-1 0 0,0 2 0,-1 0 0,4-3 0,0 1 0,-1 1 0,1 1 0,-2 1 0,0 0 0,-1 2 0,-1 0 0,4-4 0,4-3 0,-1 0 0,0 1 0,-1 1 0,-3 2 0,0 1 0,-2 1 0,0 0 0,-1 1 0,0 1 0,0-1 0,0 0 0,0 0 0,1 1 0,-1-1 0,0 0 0,1 0 0,-1 0 0,0 0 0,1 0 0,-1 0 0,0 0 0,1 0 0,-1 0 0,1 0 0,-1 0 0,0 0 0,1 0 0,-1 0 0,0 0 0,1 0 0,-1 0 0,0 0 0,1 0 0,-1 0 0,0 0 0,1 0 0,-1 0 0,1 0 0,2-4 0,5-3 0,3-4 0,3 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4T18:32:32.360"/>
    </inkml:context>
    <inkml:brush xml:id="br0">
      <inkml:brushProperty name="width" value="0.35" units="cm"/>
      <inkml:brushProperty name="height" value="0.35" units="cm"/>
      <inkml:brushProperty name="color" value="#3B3B3B"/>
      <inkml:brushProperty name="inkEffects" value="galaxy"/>
      <inkml:brushProperty name="anchorX" value="-47789.36719"/>
      <inkml:brushProperty name="anchorY" value="3471.10205"/>
      <inkml:brushProperty name="scaleFactor" value="0.5"/>
    </inkml:brush>
  </inkml:definitions>
  <inkml:trace contextRef="#ctx0" brushRef="#br0">671 64 24575,'0'0'0,"-3"0"0,-5 0 0,-2 0 0,-4 0 0,-2 0 0,-1 0 0,-1 0 0,-1 0 0,1 0 0,0 0 0,0 0 0,0 0 0,0 0 0,0 0 0,0 0 0,1 0 0,-1 0 0,1 0 0,-1 0 0,0 3 0,1 4 0,-1 0 0,4 3 0,0-1 0,0-1 0,-1 0 0,0 2 0,2 3 0,0 1 0,3 2 0,-1-2 0,-1 0 0,-2-3 0,-1 0 0,-1-2 0,3 1 0,2 1 0,1-1 0,2 1 0,-1-2 0,-2 1 0,2 2 0,-2-2 0,2 1 0,2 2 0,3 1 0,1 2 0,-2 0 0,1 1 0,0 1 0,2 0 0,0 0 0,-3-4 0,1 1 0,1-1 0,0 0 0,1 2 0,1 0 0,0 1 0,1 0 0,0 1 0,0 0 0,1 0 0,-1-1 0,0 1 0,0 0 0,0 0 0,0-1 0,0 1 0,0-1 0,0 1 0,0 0 0,0-1 0,0 1 0,0 0 0,0-1 0,0 1 0,0 0 0,0-1 0,0 1 0,0 0 0,0-1 0,0 1 0,0-1 0,0 1 0,0 0 0,3-4 0,1 0 0,-1 0 0,0 1 0,-1 0 0,0 1 0,2-2 0,0-1 0,0 1 0,-1 1 0,2-3 0,0 1 0,0 0 0,1-2 0,0 1 0,-1 1 0,-2 1 0,3-2 0,-1 1 0,-1 0 0,-1 2 0,-1 0 0,-1 2 0,0 0 0,2 0 0,1 1 0,3 0 0,-1 0 0,0 0 0,1 0 0,0-1 0,-2 1 0,2-4 0,-1 0 0,3-3 0,-2 0 0,-1 1 0,-2 1 0,2 2 0,-1 0 0,-1 2 0,3 1 0,-2 0 0,3 0 0,0 0 0,1-4 0,-1 0 0,2 0 0,1 1 0,3 0 0,-2 2 0,0-1 0,2 2 0,1-4 0,0-4 0,-2 1 0,1 0 0,-3 2 0,0 1 0,-3 2 0,2 0 0,1-2 0,2 0 0,2-3 0,1 0 0,-2 1 0,-3 2 0,3-3 0,1 2 0,1-4 0,1-1 0,1-3 0,-3 1 0,-1-1 0,1-1 0,0-1 0,0-1 0,2-2 0,0 1 0,0-1 0,1 0 0,-1-1 0,1 1 0,0-4 0,0 1 0,-1-1 0,-2-3 0,-1 1 0,0 1 0,-3-2 0,1 1 0,0 1 0,2 2 0,-2-3 0,1 1 0,-3-3 0,0 1 0,2 2 0,2 0 0,4-1 0,2-2 0,4 0 0,0-2 0,0 1 0,-2 3 0,-1 1 0,-1-2 0,-2 2 0,-3-3 0,-2 2 0,1 0 0,1-1 0,0 1 0,4 1 0,5 1 0,-2-5 0,-2-3 0,-1 1 0,0-2 0,-2-2 0,1 3 0,-4 0 0,-1 2 0,1-5 0,1 3 0,0 3 0,-2-2 0,3 3 0,2 1 0,-4 0 0,1 1 0,-3-2 0,0-3 0,0-1 0,-2-3 0,2-1 0,0 2 0,-2 0 0,-2-1 0,-2 0 0,1 3 0,-2-1 0,-1 0 0,-1-2 0,-1 0 0,-1-2 0,-1-3 0,0-1 0,0-1 0,0 1 0,-1 1 0,1 1 0,0 1 0,0-1 0,0 2 0,0-1 0,0 1 0,0-1 0,0-3 0,0 0 0,0 0 0,-4-3 0,1 0 0,-4 5 0,0 2 0,1 0 0,2 1 0,-2 3 0,0 1 0,-1 2 0,-4 0 0,2-2 0,1-1 0,3-2 0,1-1 0,-1-1 0,-3 3 0,0 0 0,2 0 0,1-1 0,2-1 0,2 0 0,-4 2 0,1 0 0,-3 4 0,1-5 0,0-1 0,-1-4 0,0-2 0,-1 0 0,0 1 0,2 1 0,2 0 0,2 2 0,-3 0 0,0 0 0,2 0 0,-4 1 0,-2-1 0,1 1 0,1-1 0,-2 1 0,2-1 0,-2 4 0,-2 3 0,2 1 0,-3-1 0,0-1 0,-3-2 0,0 2 0,2-1 0,-1 2 0,0-3 0,-1 2 0,-1 2 0,3-1 0,0 3 0,-1 1 0,-1 0 0,3-3 0,-1 2 0,0-2 0,-5 1 0,2-1 0,0 2 0,0 2 0,-1 1 0,0-1 0,0 1 0,-1 1 0,1 1 0,-1-2 0,0-4 0,1 2 0,2-3 0,5-2 0,0-2 0,-2 1 0,0 4 0,1-1 0,-1 2 0,-1-2 0,-1 3 0,2-2 0,-1-2 0,0 1 0,-2-1 0,-1 1 0,0 0 0,2-2 0,0 2 0,0 2 0,-1 2 0,0 3 0,2-2 0,-1 1 0,1-3 0,-2 0 0,3-1 0,-1 0 0,3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4:56.142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0 65,'5'0,"6"5,2 7,-1 6,-3 5,-3 4,-3 2,4-4,0 0,-1-1,-1 2,-2 0,-1 2,-1 0,-1 1,5 1,1 0,5 0,6-1,-1 1,-2 0,-4-1,-3 1,-4-1,-1 1,-2-1,4-4,2-2,-1 0,0 1,3-3,1 0,-2 1,-1 2,-2 2,-2 1,-1 2,4 0,2 1,4-6,5 0,0-1,-2 2,-4 1,-4 6,-2 3,-3 1,-1-1,0-2,-1-1,5-1,2-1,5-5,0-2,-1 0,-2 1,-4 2,4 1,-5-9,-3-13,-1-11,-6-6,-2-5,1-5,-3-4,0-2,-3-2,1 0,-2-1,1 1,3-6,4 0,2-1,-2 2,-1 2,-3 1,-1 1,3 2,2-1,2 1,-2-1,0 1,0 0,-2 0,-6-1,0 1,2-1,4 1,3-1,3 0,2 1,0-1,2 1,-1-1,1 1,0-1,-1 1,0-1,0 1,0-1,0 1,0-1,6 6,0 1,1 0,3-2,5-1,1-1,1-1,5-1,12-6,0-1,0 4,0 4,-2 6,-1 7,-1 6,0 5,0 2,-1 3,0 0,1 0,-1 0,0 0,1 5,-1 1,1-1,-6 4,-1 10,0 7,-3 4,-6 2,-5 0,1-6,-1-2,3 0,-1 0,-1 1,1 2,5 0,4-4,-1-1,-4 0,-4 1,-4 2,-4 2,-1 0,-2 2,-1-1,0 1,0 0,5-6,2-1,5-4,1-1,3 1,-1 3,2 3,4 2,2 1,-1 1,-5 1,0-5,-2-1,1-6,-2 0,1 2,5 2,3 3,3 2,2 1,2 1,1 1,5-5,1-1,-4-1,-3 2,-2-4,-5 5,-7 2,0-2,2-2,3-5,3-5,-2 0,0-2,2-4,2-2,-9-3,-6-7,-11-3,-5-5,-6-11,-1-6,1-3,-1-1,-5-1,-3 1,-4 2,-3 0,5 0,0 6,4 2,-5 0,2-1,0-2,-2-1,3-1,6-1,0 5,2 1,4-1,-2 4,2 1,1-2,-2-2,-5-3,0-1,3-2,4 0,2-1,3 0,2 0,1 0,0 1,1-1,-1 0,1 1,-1-1,0 0,1 1,4 5,2-9,4 1,1 2,2 5,1 2,1 0,3-1,9 4,-6 4,-1 6,1-1,1-3,2 0,2 3,1 4,1 2,1 2,0 2,-1 1,1 1,0-1,0 1,0-1,-1 6,1 6,-1 1,-4 3,-2 5,0 3,2-3,-4 1,-6 6,0-1,-2-1,-4 1,-4 1,-2 0,4-4,0-2,-1 1,3 2,0 0,4 3,5 0,4 2,-2-1,1 1,3 0,1-6,-4-1,-4 1,-1 0,2-3,-2 0,1-4,-2 0,2-2,-3 0,2-1,2 1,5 4,2-3,-3 3,0 2,2-3,1-4,-4 1,0-2,2 1,6 4,4-2,-4 2,-2-2,-6 1,-1 3,1-2,-3-5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4:40.814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623 1,'6'20,"10"27,19 35,18 14,15 21,7 11,-1-7,-7-19,-15-11,-11-17,-8-15,-9-14,-10-8,-6-6,1-8,3 2,5 6,-1 14,12 9,2 10,0-1,-4-5,-8-9,-1-11,-3-9,-5-2,-4-3,3 1,5 1,5-4,0-1,1 1,-2 2,1-3,-2-1,0-2,4-1,-3 3,1-3,-2 2,-4 2,0-3,0 1,-4 3,3-4,-1 1,-7-7,-4-12,-7-10,-2-9,-5-1,1-2,-2-2,1-3,-2-1,-3-11,-7-9,-6-7,-1 2,0 9,1 8,0 4,7-2,2 5,5 2,2 1,2-1,5 0,-1 4,-10 1,0 0,3-2,0-2,-2 4,-3 0,2-1,0 3,4 1,0-3,-3 4,2-1,-1-2,-1-3,1-1,0-3,-2 4,-8-3,2-3,0 3,-1 3,0-1,4-1,2-1,-1-1,3 0,6-2,5 1,-2 4,-2-3,-6-2,-4-1,-2 0,-3 5,3 2,2 6,-1-1,-1-1,-2 3,-1 4,4 0,2 1,-1 3,-2 3,-1 3,-2 1,0 7,4 7,1 2,5 3,5 4,0-2,1 2,4 1,-2 7,-4 5,-1 0,-1 0,0-1,0-1,1 0,4-2,4 0,2 0,3-1,2 0,0 1,1-1,-1 0,1 11,4 18,2 19,-1 7,5 19,9 17,2 4,2-10,-3-9,-5-17,-5-19,-5-16,-3-12,-2-8,-1-4,-1-3,0 0,0 1,0-1,6 2,1 1,5-5,6-7,5-5,8-6,5-3,11-7,3-4,-2 1,-4 1,-9-4,-6 0,-2 2,-1 2,1 2,0 2,2 1,0 1,1-5,-4-6,-3-1,2 1,0-3,-3-4,0 2,-4-2,1 2,1-1,-1-8,0-5,2-1,4 3,-4 2,1 1,2-1,1-1,-2-1,-1 4,-3 2,-1 4,-2 0,1 3,-3-1,3-2,-3-4,-2-2,-4-3,-3-2,-2 0,-1-1,-2-1,6 6,1-3,-1-3,0-5,13-12,4-7,-2-5,1-3,-3 6,-5 6,-4 8,-4 5,-3 5,-2 2,0 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4:43.575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1 1,'5'10,"1"8,5 6,6 10,0 2,2 12,3 2,2-2,8 5,-2 0,-6-1,-7 13,-1 9,-4 3,1-3,-1 2,-3-7,-3-10,-3-11,-1-7,-2-7,0-4,5-1,1-1,5-1,0 1,4-5,-1-1,-3 0,-3 3,-3 0,-3 3,4 0,1 7,-1 11,4 3,-1 4,-1 2,-2-2,-2-6,-2-6,-1-4,-1-4,0-3,4-6,3-12,-1-14,-1-15,-2-11,0-11,-2-3,-1-14,0-9,0-2,0 4,0 4,-1 1,1 0,0 1,5 0,2 4,-1 1,0 5,2 5,1 4,4 9,-1 5,-2 1,2-1,4 4,0 1,6 2,0 1,-4-3,1-3,-4-3,-4-2,1 3,4 2,-2-2,3 4,-2 0,2 4,2 4,4 0,3 1,1 2,2 4,1 2,0 1,0 2,0 0,0 6,0 1,-5 5,-2 0,-5 3,-1 5,3-2,-3 1,1 3,2-3,4 1,1 2,3 1,-4 3,-6 2,-2-4,-2-1,0-5,-1 0,1-3,0 1,-4 2,2-1,-2 7,-2 3,3-2,-1-1,-2 1,3-4,0 0,-3 1,3 1,4 3,0 1,-3 2,-3 0,2 1,-1 0,2 0,0-1,3-4,-2-2,-2 6,1-3,-1-1,2-4,0-1,2-4,-1 1,-3 2,-4 3,-3 3,4-3,-1-5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4:46.487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357 0,'0'5,"5"7,7 17,0 7,10 4,0-1,-4-1,1-8,-3-3,-5-2,2 0,3-4,-1-1,-4 2,-3 1,3-2,-2 0,4-4,-1 0,-3 3,3 2,-1 3,2-3,0 0,2 1,-2 2,3-4,-2 1,-3 0,1-3,0 6,1-2,0 0,1 1,0 7,-4 3,3 1,3-1,-1-1,8 4,-1 1,1-1,-3 3,-6 5,1-1,-3-2,2 12,-1 1,1 2,-1 6,3-3,-3-6,-2-8,-4-6,-2-5,-3-4,-2-1,0-2,0 0,-1 1,1-1,-1 1,1 5,0 2,-1 0,1-2,0-1,0-1,0-1,0-1,1 0,-1 5,0 0,-6 1,0 3,-6-4,1 1,-4-5,1-2,-3-7,-2-2,1 1,-1-4,-3-3,-2-1,-2-2,-2 3,-1-2,-1-2,-5-4,-2-2,-4-2,-1-1,3-1,2-1,2 1,3-1,1 1,-4-1,-1-4,1-7,1-1,1-3,2-5,5-3,3 3,0-1,4-1,0 2,3 1,0-1,-3-3,2-2,3-6,0-3,2-1,4 1,-3 1,0 2,3 1,3 1,1 0,3-5,0-1,1 0,0 2,1 1,-1-3,1-2,-1 2,0 1,0 2,0 2,5 5,2-2,0-2,3 5,0-9,3 1,0 2,-2 1,1 0,5 5,3-2,-1-3,2 4,1 7,-2 2,0 3,1-1,3 2,2 4,2-2,1 1,5 2,2 3,1 2,-2 1,-1 1,-2 1,-1 6,-1 6,4 6,2 5,-5 4,-3-2,-7-2,-1-3,-5-1,-4 1,1 3,-2 2,-2 3,2-5,-1 0,-1 0,-3 2,-2 1,4-3,1-6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00.128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1 1,'4'10,"8"8,1 16,8 23,6 11,-1 5,-1 9,-5 11,-5 11,10 16,0 14,2 4,-5-2,5-3,-3-15,0-7,-4-17,-1-15,-3-6,1-10,-4-5,3-4,-3 10,-3 9,2-3,-1-3,7-3,1-8,-3-3,1 5,-2 2,0 6,4 3,-1-7,-5-3,6 3,5 2,4 4,1 2,-4-8,-1-3,-5-6,5 1,-2-2,0-5,-4-6,-4 0,-5-1,-4-4,-3-1,-2-3,0-1,4-1,7-6,1-2,-1 1,3-4,3-5,5-5,3-4,2-8,2-8,1-8,0 0,-5-2,-1-3,-1 3,-3 0,0 4,-4-1,-5-2,2 3,2-2,5 4,3 3,-1-1,-1-3,2 1,2 3,-3-1,-1 1,-3-3,-1-2,3-5,3-3,2-2,2 3,1 1,-3-1,-7-1,-1-2,-3-1,0 5,-2 0,-2 0,-4-7,-2-3,-2-1,-2 1,0 0,-1 1,0 1,1 1,0 0,-1 0,1 1,0 0,0-1,0 1,0 0,0-1,-5 1,-2-1,1 1,-4-1,-6 5,-4 2,0 0,5-1,-1 3,2 0,-1-1,-3-2,-4-1,2-3,0 0,-2-2,-3 1,-1 4,3 1,0 6,0 0,-2 3,-1 5,-2-2,0-3,-2-5,1 2,-1-2,0-2,1 3,-1 5,5-1,2 2,0 4,-1 3,-2 2,-2 3,0 1,-1 0,4 6,-3 1,-2 0,-1-1,5 3,2 0,-1-2,0 4,-1-1,-2-2,0-2,4 3,6 5,2 5,2 4,5 3,3 3,3 1,7-5,8-6,6-7,6-5,4-4,2-2,1-6,0-3,4 1,3-5,-2 1,0 2,2 2,-4-2,-4 0,4 1,1 3,-6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5T16:25:03.012"/>
    </inkml:context>
    <inkml:brush xml:id="br0">
      <inkml:brushProperty name="width" value="0.35" units="cm"/>
      <inkml:brushProperty name="height" value="2.1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0 263,'0'5,"5"7,2 6,0 5,3-1,0 0,-1 2,-3 2,-2 1,3 1,1 6,3-3,1-1,2-1,0 4,-3 2,2 0,-2-1,-2-1,-3-1,3-2,4-4,1 7,-3 3,7 6,1 0,2-1,-3-3,-4-3,-5-3,2-1,-2-1,4 0,-2-1,-2 5,2 2,0-1,3-5,-1-4,-3-1,2 1,4 0,-1 1,-2 1,0 1,4-5,-1-1,2-4,2-1,-2 6,2 5,1-3,3-6,3-6,0-6,2-4,1-2,0-3,0 0,0 0,0 0,-1 0,1 0,0 1,-1 0,1 0,-1 0,1 0,-1 0,1 0,-1 0,1-10,-1-3,1 0,-5-2,-3 1,2 4,-5-3,5 2,4-3,1-3,2-5,-5-3,-2 2,-5 1,-1 4,-3-1,-4-1,0-3,5 3,-2-1,-2-1,-3-2,1-2,-1-2,-2-1,-2 0,-2-1,-1 0,-2-5,0-1,0-6,-1 1,1 1,0 3,-1 3,1 2,5 6,2 3,0-5,-2-3,-1 0,-2-1,-1 0,0 1,-1 0,-1 1,1 0,0 1,0-1,-1 1,1-1,0 1,0-1,0 1,0-1,0 1,0-1,0 1,0-1,0 1,0-1,0 1,0-1,0 0,0 1,0-1,-5 1,-2 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890B0-15DD-4CBD-984E-CA4A04FFC5EC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A3D8C-D7E2-4A20-8D7E-669053C5FD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0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22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366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17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99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77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0070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90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6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147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14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029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79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46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00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211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34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268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52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3D8C-D7E2-4A20-8D7E-669053C5FD4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6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4C2A-1F2B-429B-BF8D-D892684E6C11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3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561F-CCFA-47F5-AF07-8EAB37297402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8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9FD1-391D-4B1C-979A-552562DE1905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3452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37B4-07B6-4DD7-AD67-41BF41EF71F6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229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7E86-B1CE-4B46-8543-50C7CC871154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539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37E1-F2B8-478B-8968-4A550BC1DD93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57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96C2-7F6D-4791-826A-750E16B4B881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180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4A9A-C09B-4FA8-B12B-5F3E80EBF570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1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D978-4C9C-4F3D-A5ED-9BA65E7B1213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2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357-5028-4228-BE32-ADDC32C758E7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97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AA06-9FCF-47ED-AE71-9940947EA8B3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33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59EA-FF57-400B-9727-CCC9C70D485A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4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DD7A-1FD5-4B2C-A249-EA75ED0335C8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0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8232-F513-4555-A39F-8CF823764F99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47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20B0-91FB-4CC3-A892-1E8587FA1728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0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9A19-BE16-4D93-8BB1-C6C65C6B4087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55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9628F-8508-44B2-8C2D-5C81038E8D43}" type="datetime1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241BE4C-B9A9-4156-97D2-EA7DBF404C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0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  <p:sldLayoutId id="2147484171" r:id="rId13"/>
    <p:sldLayoutId id="2147484172" r:id="rId14"/>
    <p:sldLayoutId id="2147484173" r:id="rId15"/>
    <p:sldLayoutId id="214748417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file:///C:\Users\s-isaabrown\OneDrive%20-%20Lake%20Washington%20School%20District\5th%20Grade\spooky%20cyoa.pptx#-1,1,1. Choose Your Own Spooky Adventur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16.xml"/><Relationship Id="rId7" Type="http://schemas.openxmlformats.org/officeDocument/2006/relationships/slide" Target="slide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customXml" Target="../ink/ink21.xml"/><Relationship Id="rId4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10.png"/><Relationship Id="rId26" Type="http://schemas.openxmlformats.org/officeDocument/2006/relationships/image" Target="../media/image14.png"/><Relationship Id="rId39" Type="http://schemas.openxmlformats.org/officeDocument/2006/relationships/customXml" Target="../ink/ink19.xml"/><Relationship Id="rId21" Type="http://schemas.openxmlformats.org/officeDocument/2006/relationships/customXml" Target="../ink/ink10.xml"/><Relationship Id="rId34" Type="http://schemas.openxmlformats.org/officeDocument/2006/relationships/image" Target="../media/image18.png"/><Relationship Id="rId42" Type="http://schemas.openxmlformats.org/officeDocument/2006/relationships/image" Target="../media/image22.png"/><Relationship Id="rId7" Type="http://schemas.openxmlformats.org/officeDocument/2006/relationships/customXml" Target="../ink/ink3.xml"/><Relationship Id="rId2" Type="http://schemas.openxmlformats.org/officeDocument/2006/relationships/audio" Target="../media/audio1.wav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29" Type="http://schemas.openxmlformats.org/officeDocument/2006/relationships/customXml" Target="../ink/ink14.xml"/><Relationship Id="rId41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24" Type="http://schemas.openxmlformats.org/officeDocument/2006/relationships/image" Target="../media/image13.png"/><Relationship Id="rId32" Type="http://schemas.openxmlformats.org/officeDocument/2006/relationships/image" Target="../media/image17.png"/><Relationship Id="rId37" Type="http://schemas.openxmlformats.org/officeDocument/2006/relationships/customXml" Target="../ink/ink18.xml"/><Relationship Id="rId40" Type="http://schemas.openxmlformats.org/officeDocument/2006/relationships/customXml" Target="../ink/ink20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5.png"/><Relationship Id="rId36" Type="http://schemas.openxmlformats.org/officeDocument/2006/relationships/image" Target="../media/image19.png"/><Relationship Id="rId10" Type="http://schemas.openxmlformats.org/officeDocument/2006/relationships/image" Target="../media/image6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3.png"/><Relationship Id="rId9" Type="http://schemas.openxmlformats.org/officeDocument/2006/relationships/customXml" Target="../ink/ink4.xml"/><Relationship Id="rId14" Type="http://schemas.openxmlformats.org/officeDocument/2006/relationships/image" Target="../media/image8.png"/><Relationship Id="rId22" Type="http://schemas.openxmlformats.org/officeDocument/2006/relationships/image" Target="../media/image12.png"/><Relationship Id="rId27" Type="http://schemas.openxmlformats.org/officeDocument/2006/relationships/customXml" Target="../ink/ink13.xml"/><Relationship Id="rId30" Type="http://schemas.openxmlformats.org/officeDocument/2006/relationships/image" Target="../media/image16.png"/><Relationship Id="rId35" Type="http://schemas.openxmlformats.org/officeDocument/2006/relationships/customXml" Target="../ink/ink17.xml"/><Relationship Id="rId43" Type="http://schemas.openxmlformats.org/officeDocument/2006/relationships/audio" Target="../media/audio1.wav"/><Relationship Id="rId8" Type="http://schemas.openxmlformats.org/officeDocument/2006/relationships/image" Target="../media/image5.png"/><Relationship Id="rId3" Type="http://schemas.openxmlformats.org/officeDocument/2006/relationships/customXml" Target="../ink/ink1.xml"/><Relationship Id="rId12" Type="http://schemas.openxmlformats.org/officeDocument/2006/relationships/image" Target="../media/image7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slide" Target="slide1.xml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customXml" Target="../ink/ink24.xml"/><Relationship Id="rId4" Type="http://schemas.openxmlformats.org/officeDocument/2006/relationships/customXml" Target="../ink/ink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at5.pythonanywhere.com/download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29.png"/><Relationship Id="rId18" Type="http://schemas.openxmlformats.org/officeDocument/2006/relationships/image" Target="../media/image25.png"/><Relationship Id="rId3" Type="http://schemas.openxmlformats.org/officeDocument/2006/relationships/slide" Target="slide1.xml"/><Relationship Id="rId7" Type="http://schemas.openxmlformats.org/officeDocument/2006/relationships/image" Target="../media/image61.png"/><Relationship Id="rId12" Type="http://schemas.openxmlformats.org/officeDocument/2006/relationships/customXml" Target="../ink/ink29.xml"/><Relationship Id="rId17" Type="http://schemas.openxmlformats.org/officeDocument/2006/relationships/image" Target="../media/image80.png"/><Relationship Id="rId2" Type="http://schemas.openxmlformats.org/officeDocument/2006/relationships/notesSlide" Target="../notesSlides/notesSlide19.xml"/><Relationship Id="rId16" Type="http://schemas.openxmlformats.org/officeDocument/2006/relationships/customXml" Target="../ink/ink3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6.xml"/><Relationship Id="rId11" Type="http://schemas.openxmlformats.org/officeDocument/2006/relationships/image" Target="../media/image28.png"/><Relationship Id="rId5" Type="http://schemas.openxmlformats.org/officeDocument/2006/relationships/image" Target="../media/image51.png"/><Relationship Id="rId15" Type="http://schemas.openxmlformats.org/officeDocument/2006/relationships/image" Target="../media/image70.png"/><Relationship Id="rId10" Type="http://schemas.openxmlformats.org/officeDocument/2006/relationships/customXml" Target="../ink/ink28.xml"/><Relationship Id="rId19" Type="http://schemas.openxmlformats.org/officeDocument/2006/relationships/image" Target="../media/image26.svg"/><Relationship Id="rId4" Type="http://schemas.openxmlformats.org/officeDocument/2006/relationships/customXml" Target="../ink/ink25.xml"/><Relationship Id="rId9" Type="http://schemas.openxmlformats.org/officeDocument/2006/relationships/image" Target="../media/image60.png"/><Relationship Id="rId14" Type="http://schemas.openxmlformats.org/officeDocument/2006/relationships/customXml" Target="../ink/ink30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quest.eb.com/images/149_20236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quest.eb.com/images/149_2023667" TargetMode="External"/><Relationship Id="rId5" Type="http://schemas.microsoft.com/office/2007/relationships/hdphoto" Target="../media/hdphoto1.wdp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rc 28">
            <a:extLst>
              <a:ext uri="{FF2B5EF4-FFF2-40B4-BE49-F238E27FC236}">
                <a16:creationId xmlns:a16="http://schemas.microsoft.com/office/drawing/2014/main" id="{CE01AA4E-4FB7-C39B-027E-E1EFAE20BB05}"/>
              </a:ext>
            </a:extLst>
          </p:cNvPr>
          <p:cNvSpPr/>
          <p:nvPr/>
        </p:nvSpPr>
        <p:spPr>
          <a:xfrm>
            <a:off x="-1679646" y="5545703"/>
            <a:ext cx="8883893" cy="2581530"/>
          </a:xfrm>
          <a:custGeom>
            <a:avLst/>
            <a:gdLst>
              <a:gd name="connsiteX0" fmla="*/ 3785945 w 10261027"/>
              <a:gd name="connsiteY0" fmla="*/ 49687 h 2843171"/>
              <a:gd name="connsiteX1" fmla="*/ 5817286 w 10261027"/>
              <a:gd name="connsiteY1" fmla="*/ 12794 h 2843171"/>
              <a:gd name="connsiteX2" fmla="*/ 9886020 w 10261027"/>
              <a:gd name="connsiteY2" fmla="*/ 1955097 h 2843171"/>
              <a:gd name="connsiteX3" fmla="*/ 5130514 w 10261027"/>
              <a:gd name="connsiteY3" fmla="*/ 1421586 h 2843171"/>
              <a:gd name="connsiteX4" fmla="*/ 3785945 w 10261027"/>
              <a:gd name="connsiteY4" fmla="*/ 49687 h 2843171"/>
              <a:gd name="connsiteX0" fmla="*/ 3785945 w 10261027"/>
              <a:gd name="connsiteY0" fmla="*/ 49687 h 2843171"/>
              <a:gd name="connsiteX1" fmla="*/ 5817286 w 10261027"/>
              <a:gd name="connsiteY1" fmla="*/ 12794 h 2843171"/>
              <a:gd name="connsiteX2" fmla="*/ 9886020 w 10261027"/>
              <a:gd name="connsiteY2" fmla="*/ 1955097 h 2843171"/>
              <a:gd name="connsiteX0" fmla="*/ 0 w 6478483"/>
              <a:gd name="connsiteY0" fmla="*/ 49687 h 2077487"/>
              <a:gd name="connsiteX1" fmla="*/ 2031341 w 6478483"/>
              <a:gd name="connsiteY1" fmla="*/ 12794 h 2077487"/>
              <a:gd name="connsiteX2" fmla="*/ 6100075 w 6478483"/>
              <a:gd name="connsiteY2" fmla="*/ 1955097 h 2077487"/>
              <a:gd name="connsiteX3" fmla="*/ 1344569 w 6478483"/>
              <a:gd name="connsiteY3" fmla="*/ 1421586 h 2077487"/>
              <a:gd name="connsiteX4" fmla="*/ 0 w 6478483"/>
              <a:gd name="connsiteY4" fmla="*/ 49687 h 2077487"/>
              <a:gd name="connsiteX0" fmla="*/ 0 w 6478483"/>
              <a:gd name="connsiteY0" fmla="*/ 49687 h 2077487"/>
              <a:gd name="connsiteX1" fmla="*/ 2031341 w 6478483"/>
              <a:gd name="connsiteY1" fmla="*/ 12794 h 2077487"/>
              <a:gd name="connsiteX2" fmla="*/ 6100075 w 6478483"/>
              <a:gd name="connsiteY2" fmla="*/ 1955097 h 2077487"/>
              <a:gd name="connsiteX3" fmla="*/ 133006 w 6478483"/>
              <a:gd name="connsiteY3" fmla="*/ 1911993 h 2077487"/>
              <a:gd name="connsiteX0" fmla="*/ 719123 w 7197606"/>
              <a:gd name="connsiteY0" fmla="*/ 49687 h 2077487"/>
              <a:gd name="connsiteX1" fmla="*/ 2750464 w 7197606"/>
              <a:gd name="connsiteY1" fmla="*/ 12794 h 2077487"/>
              <a:gd name="connsiteX2" fmla="*/ 6819198 w 7197606"/>
              <a:gd name="connsiteY2" fmla="*/ 1955097 h 2077487"/>
              <a:gd name="connsiteX3" fmla="*/ 0 w 7197606"/>
              <a:gd name="connsiteY3" fmla="*/ 1899759 h 2077487"/>
              <a:gd name="connsiteX4" fmla="*/ 719123 w 7197606"/>
              <a:gd name="connsiteY4" fmla="*/ 49687 h 2077487"/>
              <a:gd name="connsiteX0" fmla="*/ 719123 w 7197606"/>
              <a:gd name="connsiteY0" fmla="*/ 49687 h 2077487"/>
              <a:gd name="connsiteX1" fmla="*/ 2750464 w 7197606"/>
              <a:gd name="connsiteY1" fmla="*/ 12794 h 2077487"/>
              <a:gd name="connsiteX2" fmla="*/ 6819198 w 7197606"/>
              <a:gd name="connsiteY2" fmla="*/ 1955097 h 2077487"/>
              <a:gd name="connsiteX3" fmla="*/ 852129 w 7197606"/>
              <a:gd name="connsiteY3" fmla="*/ 1911993 h 2077487"/>
              <a:gd name="connsiteX0" fmla="*/ 719123 w 7197606"/>
              <a:gd name="connsiteY0" fmla="*/ 49687 h 2054698"/>
              <a:gd name="connsiteX1" fmla="*/ 2750464 w 7197606"/>
              <a:gd name="connsiteY1" fmla="*/ 12794 h 2054698"/>
              <a:gd name="connsiteX2" fmla="*/ 6819198 w 7197606"/>
              <a:gd name="connsiteY2" fmla="*/ 1955097 h 2054698"/>
              <a:gd name="connsiteX3" fmla="*/ 0 w 7197606"/>
              <a:gd name="connsiteY3" fmla="*/ 1899759 h 2054698"/>
              <a:gd name="connsiteX4" fmla="*/ 719123 w 7197606"/>
              <a:gd name="connsiteY4" fmla="*/ 49687 h 2054698"/>
              <a:gd name="connsiteX0" fmla="*/ 719123 w 7197606"/>
              <a:gd name="connsiteY0" fmla="*/ 49687 h 2054698"/>
              <a:gd name="connsiteX1" fmla="*/ 2750464 w 7197606"/>
              <a:gd name="connsiteY1" fmla="*/ 12794 h 2054698"/>
              <a:gd name="connsiteX2" fmla="*/ 6819198 w 7197606"/>
              <a:gd name="connsiteY2" fmla="*/ 1955097 h 2054698"/>
              <a:gd name="connsiteX3" fmla="*/ 139065 w 7197606"/>
              <a:gd name="connsiteY3" fmla="*/ 1870048 h 2054698"/>
              <a:gd name="connsiteX0" fmla="*/ 1741251 w 8219734"/>
              <a:gd name="connsiteY0" fmla="*/ 49687 h 2054698"/>
              <a:gd name="connsiteX1" fmla="*/ 3772592 w 8219734"/>
              <a:gd name="connsiteY1" fmla="*/ 12794 h 2054698"/>
              <a:gd name="connsiteX2" fmla="*/ 7841326 w 8219734"/>
              <a:gd name="connsiteY2" fmla="*/ 1955097 h 2054698"/>
              <a:gd name="connsiteX3" fmla="*/ 1022128 w 8219734"/>
              <a:gd name="connsiteY3" fmla="*/ 1899759 h 2054698"/>
              <a:gd name="connsiteX4" fmla="*/ 1741251 w 8219734"/>
              <a:gd name="connsiteY4" fmla="*/ 49687 h 2054698"/>
              <a:gd name="connsiteX0" fmla="*/ 1741251 w 8219734"/>
              <a:gd name="connsiteY0" fmla="*/ 49687 h 2054698"/>
              <a:gd name="connsiteX1" fmla="*/ 3772592 w 8219734"/>
              <a:gd name="connsiteY1" fmla="*/ 12794 h 2054698"/>
              <a:gd name="connsiteX2" fmla="*/ 7841326 w 8219734"/>
              <a:gd name="connsiteY2" fmla="*/ 1955097 h 2054698"/>
              <a:gd name="connsiteX3" fmla="*/ 1161193 w 8219734"/>
              <a:gd name="connsiteY3" fmla="*/ 1870048 h 2054698"/>
              <a:gd name="connsiteX4" fmla="*/ 16677 w 8219734"/>
              <a:gd name="connsiteY4" fmla="*/ 17479 h 2054698"/>
              <a:gd name="connsiteX0" fmla="*/ 1070829 w 7549312"/>
              <a:gd name="connsiteY0" fmla="*/ 49687 h 2054698"/>
              <a:gd name="connsiteX1" fmla="*/ 3102170 w 7549312"/>
              <a:gd name="connsiteY1" fmla="*/ 12794 h 2054698"/>
              <a:gd name="connsiteX2" fmla="*/ 7170904 w 7549312"/>
              <a:gd name="connsiteY2" fmla="*/ 1955097 h 2054698"/>
              <a:gd name="connsiteX3" fmla="*/ 351706 w 7549312"/>
              <a:gd name="connsiteY3" fmla="*/ 1899759 h 2054698"/>
              <a:gd name="connsiteX4" fmla="*/ 1070829 w 7549312"/>
              <a:gd name="connsiteY4" fmla="*/ 49687 h 2054698"/>
              <a:gd name="connsiteX0" fmla="*/ 1070829 w 7549312"/>
              <a:gd name="connsiteY0" fmla="*/ 49687 h 2054698"/>
              <a:gd name="connsiteX1" fmla="*/ 3102170 w 7549312"/>
              <a:gd name="connsiteY1" fmla="*/ 12794 h 2054698"/>
              <a:gd name="connsiteX2" fmla="*/ 7170904 w 7549312"/>
              <a:gd name="connsiteY2" fmla="*/ 1955097 h 2054698"/>
              <a:gd name="connsiteX3" fmla="*/ 490771 w 7549312"/>
              <a:gd name="connsiteY3" fmla="*/ 1870048 h 2054698"/>
              <a:gd name="connsiteX4" fmla="*/ 469376 w 7549312"/>
              <a:gd name="connsiteY4" fmla="*/ 514435 h 2054698"/>
              <a:gd name="connsiteX0" fmla="*/ 1268261 w 7746744"/>
              <a:gd name="connsiteY0" fmla="*/ 62026 h 2067037"/>
              <a:gd name="connsiteX1" fmla="*/ 3299602 w 7746744"/>
              <a:gd name="connsiteY1" fmla="*/ 25133 h 2067037"/>
              <a:gd name="connsiteX2" fmla="*/ 7368336 w 7746744"/>
              <a:gd name="connsiteY2" fmla="*/ 1967436 h 2067037"/>
              <a:gd name="connsiteX3" fmla="*/ 549138 w 7746744"/>
              <a:gd name="connsiteY3" fmla="*/ 1912098 h 2067037"/>
              <a:gd name="connsiteX4" fmla="*/ 1268261 w 7746744"/>
              <a:gd name="connsiteY4" fmla="*/ 62026 h 2067037"/>
              <a:gd name="connsiteX0" fmla="*/ 1268261 w 7746744"/>
              <a:gd name="connsiteY0" fmla="*/ 62026 h 2067037"/>
              <a:gd name="connsiteX1" fmla="*/ 3299602 w 7746744"/>
              <a:gd name="connsiteY1" fmla="*/ 25133 h 2067037"/>
              <a:gd name="connsiteX2" fmla="*/ 7368336 w 7746744"/>
              <a:gd name="connsiteY2" fmla="*/ 1967436 h 2067037"/>
              <a:gd name="connsiteX3" fmla="*/ 688203 w 7746744"/>
              <a:gd name="connsiteY3" fmla="*/ 1882387 h 2067037"/>
              <a:gd name="connsiteX4" fmla="*/ 159913 w 7746744"/>
              <a:gd name="connsiteY4" fmla="*/ 0 h 2067037"/>
              <a:gd name="connsiteX0" fmla="*/ 1116999 w 7595482"/>
              <a:gd name="connsiteY0" fmla="*/ 62026 h 2372610"/>
              <a:gd name="connsiteX1" fmla="*/ 3148340 w 7595482"/>
              <a:gd name="connsiteY1" fmla="*/ 25133 h 2372610"/>
              <a:gd name="connsiteX2" fmla="*/ 7217074 w 7595482"/>
              <a:gd name="connsiteY2" fmla="*/ 1967436 h 2372610"/>
              <a:gd name="connsiteX3" fmla="*/ 397876 w 7595482"/>
              <a:gd name="connsiteY3" fmla="*/ 1912098 h 2372610"/>
              <a:gd name="connsiteX4" fmla="*/ 1116999 w 7595482"/>
              <a:gd name="connsiteY4" fmla="*/ 62026 h 2372610"/>
              <a:gd name="connsiteX0" fmla="*/ 1116999 w 7595482"/>
              <a:gd name="connsiteY0" fmla="*/ 62026 h 2372610"/>
              <a:gd name="connsiteX1" fmla="*/ 3148340 w 7595482"/>
              <a:gd name="connsiteY1" fmla="*/ 25133 h 2372610"/>
              <a:gd name="connsiteX2" fmla="*/ 7217074 w 7595482"/>
              <a:gd name="connsiteY2" fmla="*/ 1967436 h 2372610"/>
              <a:gd name="connsiteX3" fmla="*/ 1441402 w 7595482"/>
              <a:gd name="connsiteY3" fmla="*/ 2289891 h 2372610"/>
              <a:gd name="connsiteX4" fmla="*/ 8651 w 7595482"/>
              <a:gd name="connsiteY4" fmla="*/ 0 h 2372610"/>
              <a:gd name="connsiteX0" fmla="*/ 1135502 w 7613985"/>
              <a:gd name="connsiteY0" fmla="*/ 62026 h 2429024"/>
              <a:gd name="connsiteX1" fmla="*/ 3166843 w 7613985"/>
              <a:gd name="connsiteY1" fmla="*/ 25133 h 2429024"/>
              <a:gd name="connsiteX2" fmla="*/ 7235577 w 7613985"/>
              <a:gd name="connsiteY2" fmla="*/ 1967436 h 2429024"/>
              <a:gd name="connsiteX3" fmla="*/ 416379 w 7613985"/>
              <a:gd name="connsiteY3" fmla="*/ 1912098 h 2429024"/>
              <a:gd name="connsiteX4" fmla="*/ 1135502 w 7613985"/>
              <a:gd name="connsiteY4" fmla="*/ 62026 h 2429024"/>
              <a:gd name="connsiteX0" fmla="*/ 1135502 w 7613985"/>
              <a:gd name="connsiteY0" fmla="*/ 62026 h 2429024"/>
              <a:gd name="connsiteX1" fmla="*/ 3166843 w 7613985"/>
              <a:gd name="connsiteY1" fmla="*/ 25133 h 2429024"/>
              <a:gd name="connsiteX2" fmla="*/ 7235577 w 7613985"/>
              <a:gd name="connsiteY2" fmla="*/ 1967436 h 2429024"/>
              <a:gd name="connsiteX3" fmla="*/ 1459905 w 7613985"/>
              <a:gd name="connsiteY3" fmla="*/ 2289891 h 2429024"/>
              <a:gd name="connsiteX4" fmla="*/ 27154 w 7613985"/>
              <a:gd name="connsiteY4" fmla="*/ 0 h 2429024"/>
              <a:gd name="connsiteX0" fmla="*/ 1135502 w 7613985"/>
              <a:gd name="connsiteY0" fmla="*/ 62026 h 2518251"/>
              <a:gd name="connsiteX1" fmla="*/ 3166843 w 7613985"/>
              <a:gd name="connsiteY1" fmla="*/ 25133 h 2518251"/>
              <a:gd name="connsiteX2" fmla="*/ 7235577 w 7613985"/>
              <a:gd name="connsiteY2" fmla="*/ 1967436 h 2518251"/>
              <a:gd name="connsiteX3" fmla="*/ 416379 w 7613985"/>
              <a:gd name="connsiteY3" fmla="*/ 1912098 h 2518251"/>
              <a:gd name="connsiteX4" fmla="*/ 1135502 w 7613985"/>
              <a:gd name="connsiteY4" fmla="*/ 62026 h 2518251"/>
              <a:gd name="connsiteX0" fmla="*/ 1135502 w 7613985"/>
              <a:gd name="connsiteY0" fmla="*/ 62026 h 2518251"/>
              <a:gd name="connsiteX1" fmla="*/ 3166843 w 7613985"/>
              <a:gd name="connsiteY1" fmla="*/ 25133 h 2518251"/>
              <a:gd name="connsiteX2" fmla="*/ 7235577 w 7613985"/>
              <a:gd name="connsiteY2" fmla="*/ 1967436 h 2518251"/>
              <a:gd name="connsiteX3" fmla="*/ 1459905 w 7613985"/>
              <a:gd name="connsiteY3" fmla="*/ 2289891 h 2518251"/>
              <a:gd name="connsiteX4" fmla="*/ 27154 w 7613985"/>
              <a:gd name="connsiteY4" fmla="*/ 0 h 2518251"/>
              <a:gd name="connsiteX0" fmla="*/ 1135502 w 7613985"/>
              <a:gd name="connsiteY0" fmla="*/ 62026 h 2518251"/>
              <a:gd name="connsiteX1" fmla="*/ 3166843 w 7613985"/>
              <a:gd name="connsiteY1" fmla="*/ 25133 h 2518251"/>
              <a:gd name="connsiteX2" fmla="*/ 7235577 w 7613985"/>
              <a:gd name="connsiteY2" fmla="*/ 1967436 h 2518251"/>
              <a:gd name="connsiteX3" fmla="*/ 416379 w 7613985"/>
              <a:gd name="connsiteY3" fmla="*/ 1912098 h 2518251"/>
              <a:gd name="connsiteX4" fmla="*/ 1135502 w 7613985"/>
              <a:gd name="connsiteY4" fmla="*/ 62026 h 2518251"/>
              <a:gd name="connsiteX0" fmla="*/ 1135502 w 7613985"/>
              <a:gd name="connsiteY0" fmla="*/ 62026 h 2518251"/>
              <a:gd name="connsiteX1" fmla="*/ 3166843 w 7613985"/>
              <a:gd name="connsiteY1" fmla="*/ 25133 h 2518251"/>
              <a:gd name="connsiteX2" fmla="*/ 7235577 w 7613985"/>
              <a:gd name="connsiteY2" fmla="*/ 1967436 h 2518251"/>
              <a:gd name="connsiteX3" fmla="*/ 1459905 w 7613985"/>
              <a:gd name="connsiteY3" fmla="*/ 2289891 h 2518251"/>
              <a:gd name="connsiteX4" fmla="*/ 27154 w 7613985"/>
              <a:gd name="connsiteY4" fmla="*/ 0 h 2518251"/>
              <a:gd name="connsiteX0" fmla="*/ 1638919 w 8117402"/>
              <a:gd name="connsiteY0" fmla="*/ 62026 h 2518251"/>
              <a:gd name="connsiteX1" fmla="*/ 3670260 w 8117402"/>
              <a:gd name="connsiteY1" fmla="*/ 25133 h 2518251"/>
              <a:gd name="connsiteX2" fmla="*/ 7738994 w 8117402"/>
              <a:gd name="connsiteY2" fmla="*/ 1967436 h 2518251"/>
              <a:gd name="connsiteX3" fmla="*/ 919796 w 8117402"/>
              <a:gd name="connsiteY3" fmla="*/ 1912098 h 2518251"/>
              <a:gd name="connsiteX4" fmla="*/ 89384 w 8117402"/>
              <a:gd name="connsiteY4" fmla="*/ 304801 h 2518251"/>
              <a:gd name="connsiteX5" fmla="*/ 1638919 w 8117402"/>
              <a:gd name="connsiteY5" fmla="*/ 62026 h 2518251"/>
              <a:gd name="connsiteX0" fmla="*/ 1638919 w 8117402"/>
              <a:gd name="connsiteY0" fmla="*/ 62026 h 2518251"/>
              <a:gd name="connsiteX1" fmla="*/ 3670260 w 8117402"/>
              <a:gd name="connsiteY1" fmla="*/ 25133 h 2518251"/>
              <a:gd name="connsiteX2" fmla="*/ 7738994 w 8117402"/>
              <a:gd name="connsiteY2" fmla="*/ 1967436 h 2518251"/>
              <a:gd name="connsiteX3" fmla="*/ 1963322 w 8117402"/>
              <a:gd name="connsiteY3" fmla="*/ 2289891 h 2518251"/>
              <a:gd name="connsiteX4" fmla="*/ 530571 w 8117402"/>
              <a:gd name="connsiteY4" fmla="*/ 0 h 2518251"/>
              <a:gd name="connsiteX0" fmla="*/ 1638919 w 8117402"/>
              <a:gd name="connsiteY0" fmla="*/ 62026 h 2518251"/>
              <a:gd name="connsiteX1" fmla="*/ 3670260 w 8117402"/>
              <a:gd name="connsiteY1" fmla="*/ 25133 h 2518251"/>
              <a:gd name="connsiteX2" fmla="*/ 7738994 w 8117402"/>
              <a:gd name="connsiteY2" fmla="*/ 1967436 h 2518251"/>
              <a:gd name="connsiteX3" fmla="*/ 919796 w 8117402"/>
              <a:gd name="connsiteY3" fmla="*/ 1912098 h 2518251"/>
              <a:gd name="connsiteX4" fmla="*/ 89384 w 8117402"/>
              <a:gd name="connsiteY4" fmla="*/ 304801 h 2518251"/>
              <a:gd name="connsiteX5" fmla="*/ 1638919 w 8117402"/>
              <a:gd name="connsiteY5" fmla="*/ 62026 h 2518251"/>
              <a:gd name="connsiteX0" fmla="*/ 1638919 w 8117402"/>
              <a:gd name="connsiteY0" fmla="*/ 62026 h 2518251"/>
              <a:gd name="connsiteX1" fmla="*/ 3670260 w 8117402"/>
              <a:gd name="connsiteY1" fmla="*/ 25133 h 2518251"/>
              <a:gd name="connsiteX2" fmla="*/ 7738994 w 8117402"/>
              <a:gd name="connsiteY2" fmla="*/ 1967436 h 2518251"/>
              <a:gd name="connsiteX3" fmla="*/ 1963322 w 8117402"/>
              <a:gd name="connsiteY3" fmla="*/ 2289891 h 2518251"/>
              <a:gd name="connsiteX4" fmla="*/ 530571 w 8117402"/>
              <a:gd name="connsiteY4" fmla="*/ 0 h 2518251"/>
              <a:gd name="connsiteX0" fmla="*/ 1638919 w 8117402"/>
              <a:gd name="connsiteY0" fmla="*/ 62026 h 2518251"/>
              <a:gd name="connsiteX1" fmla="*/ 3670260 w 8117402"/>
              <a:gd name="connsiteY1" fmla="*/ 25133 h 2518251"/>
              <a:gd name="connsiteX2" fmla="*/ 7738994 w 8117402"/>
              <a:gd name="connsiteY2" fmla="*/ 1967436 h 2518251"/>
              <a:gd name="connsiteX3" fmla="*/ 919796 w 8117402"/>
              <a:gd name="connsiteY3" fmla="*/ 1912098 h 2518251"/>
              <a:gd name="connsiteX4" fmla="*/ 89384 w 8117402"/>
              <a:gd name="connsiteY4" fmla="*/ 304801 h 2518251"/>
              <a:gd name="connsiteX5" fmla="*/ 1638919 w 8117402"/>
              <a:gd name="connsiteY5" fmla="*/ 62026 h 2518251"/>
              <a:gd name="connsiteX0" fmla="*/ 1638919 w 8117402"/>
              <a:gd name="connsiteY0" fmla="*/ 62026 h 2518251"/>
              <a:gd name="connsiteX1" fmla="*/ 3670260 w 8117402"/>
              <a:gd name="connsiteY1" fmla="*/ 25133 h 2518251"/>
              <a:gd name="connsiteX2" fmla="*/ 7738994 w 8117402"/>
              <a:gd name="connsiteY2" fmla="*/ 1967436 h 2518251"/>
              <a:gd name="connsiteX3" fmla="*/ 1963322 w 8117402"/>
              <a:gd name="connsiteY3" fmla="*/ 2289891 h 2518251"/>
              <a:gd name="connsiteX4" fmla="*/ 530571 w 8117402"/>
              <a:gd name="connsiteY4" fmla="*/ 0 h 2518251"/>
              <a:gd name="connsiteX0" fmla="*/ 1638919 w 8117402"/>
              <a:gd name="connsiteY0" fmla="*/ 62026 h 2518251"/>
              <a:gd name="connsiteX1" fmla="*/ 3670260 w 8117402"/>
              <a:gd name="connsiteY1" fmla="*/ 25133 h 2518251"/>
              <a:gd name="connsiteX2" fmla="*/ 7738994 w 8117402"/>
              <a:gd name="connsiteY2" fmla="*/ 1967436 h 2518251"/>
              <a:gd name="connsiteX3" fmla="*/ 919796 w 8117402"/>
              <a:gd name="connsiteY3" fmla="*/ 1912098 h 2518251"/>
              <a:gd name="connsiteX4" fmla="*/ 89384 w 8117402"/>
              <a:gd name="connsiteY4" fmla="*/ 304801 h 2518251"/>
              <a:gd name="connsiteX5" fmla="*/ 1638919 w 8117402"/>
              <a:gd name="connsiteY5" fmla="*/ 62026 h 2518251"/>
              <a:gd name="connsiteX0" fmla="*/ 1638919 w 8117402"/>
              <a:gd name="connsiteY0" fmla="*/ 62026 h 2518251"/>
              <a:gd name="connsiteX1" fmla="*/ 3670260 w 8117402"/>
              <a:gd name="connsiteY1" fmla="*/ 25133 h 2518251"/>
              <a:gd name="connsiteX2" fmla="*/ 7738994 w 8117402"/>
              <a:gd name="connsiteY2" fmla="*/ 1967436 h 2518251"/>
              <a:gd name="connsiteX3" fmla="*/ 1963322 w 8117402"/>
              <a:gd name="connsiteY3" fmla="*/ 2289891 h 2518251"/>
              <a:gd name="connsiteX4" fmla="*/ 530571 w 8117402"/>
              <a:gd name="connsiteY4" fmla="*/ 0 h 2518251"/>
              <a:gd name="connsiteX0" fmla="*/ 1638919 w 8800666"/>
              <a:gd name="connsiteY0" fmla="*/ 107136 h 2563361"/>
              <a:gd name="connsiteX1" fmla="*/ 3670260 w 8800666"/>
              <a:gd name="connsiteY1" fmla="*/ 70243 h 2563361"/>
              <a:gd name="connsiteX2" fmla="*/ 7738994 w 8800666"/>
              <a:gd name="connsiteY2" fmla="*/ 2012546 h 2563361"/>
              <a:gd name="connsiteX3" fmla="*/ 919796 w 8800666"/>
              <a:gd name="connsiteY3" fmla="*/ 1957208 h 2563361"/>
              <a:gd name="connsiteX4" fmla="*/ 89384 w 8800666"/>
              <a:gd name="connsiteY4" fmla="*/ 349911 h 2563361"/>
              <a:gd name="connsiteX5" fmla="*/ 1638919 w 8800666"/>
              <a:gd name="connsiteY5" fmla="*/ 107136 h 2563361"/>
              <a:gd name="connsiteX0" fmla="*/ 1638919 w 8800666"/>
              <a:gd name="connsiteY0" fmla="*/ 107136 h 2563361"/>
              <a:gd name="connsiteX1" fmla="*/ 3670260 w 8800666"/>
              <a:gd name="connsiteY1" fmla="*/ 70243 h 2563361"/>
              <a:gd name="connsiteX2" fmla="*/ 8466036 w 8800666"/>
              <a:gd name="connsiteY2" fmla="*/ 1035232 h 2563361"/>
              <a:gd name="connsiteX3" fmla="*/ 7738994 w 8800666"/>
              <a:gd name="connsiteY3" fmla="*/ 2012546 h 2563361"/>
              <a:gd name="connsiteX4" fmla="*/ 1963322 w 8800666"/>
              <a:gd name="connsiteY4" fmla="*/ 2335001 h 2563361"/>
              <a:gd name="connsiteX5" fmla="*/ 530571 w 8800666"/>
              <a:gd name="connsiteY5" fmla="*/ 45110 h 2563361"/>
              <a:gd name="connsiteX0" fmla="*/ 1638919 w 8800666"/>
              <a:gd name="connsiteY0" fmla="*/ 107136 h 2563361"/>
              <a:gd name="connsiteX1" fmla="*/ 3670260 w 8800666"/>
              <a:gd name="connsiteY1" fmla="*/ 70243 h 2563361"/>
              <a:gd name="connsiteX2" fmla="*/ 7738994 w 8800666"/>
              <a:gd name="connsiteY2" fmla="*/ 2012546 h 2563361"/>
              <a:gd name="connsiteX3" fmla="*/ 919796 w 8800666"/>
              <a:gd name="connsiteY3" fmla="*/ 1957208 h 2563361"/>
              <a:gd name="connsiteX4" fmla="*/ 89384 w 8800666"/>
              <a:gd name="connsiteY4" fmla="*/ 349911 h 2563361"/>
              <a:gd name="connsiteX5" fmla="*/ 1638919 w 8800666"/>
              <a:gd name="connsiteY5" fmla="*/ 107136 h 2563361"/>
              <a:gd name="connsiteX0" fmla="*/ 1638919 w 8800666"/>
              <a:gd name="connsiteY0" fmla="*/ 107136 h 2563361"/>
              <a:gd name="connsiteX1" fmla="*/ 3670260 w 8800666"/>
              <a:gd name="connsiteY1" fmla="*/ 70243 h 2563361"/>
              <a:gd name="connsiteX2" fmla="*/ 8466036 w 8800666"/>
              <a:gd name="connsiteY2" fmla="*/ 1035232 h 2563361"/>
              <a:gd name="connsiteX3" fmla="*/ 7738994 w 8800666"/>
              <a:gd name="connsiteY3" fmla="*/ 2012546 h 2563361"/>
              <a:gd name="connsiteX4" fmla="*/ 1963322 w 8800666"/>
              <a:gd name="connsiteY4" fmla="*/ 2335001 h 2563361"/>
              <a:gd name="connsiteX5" fmla="*/ 530571 w 8800666"/>
              <a:gd name="connsiteY5" fmla="*/ 45110 h 2563361"/>
              <a:gd name="connsiteX0" fmla="*/ 1638919 w 8883893"/>
              <a:gd name="connsiteY0" fmla="*/ 107136 h 2563361"/>
              <a:gd name="connsiteX1" fmla="*/ 3670260 w 8883893"/>
              <a:gd name="connsiteY1" fmla="*/ 70243 h 2563361"/>
              <a:gd name="connsiteX2" fmla="*/ 7738994 w 8883893"/>
              <a:gd name="connsiteY2" fmla="*/ 2012546 h 2563361"/>
              <a:gd name="connsiteX3" fmla="*/ 919796 w 8883893"/>
              <a:gd name="connsiteY3" fmla="*/ 1957208 h 2563361"/>
              <a:gd name="connsiteX4" fmla="*/ 89384 w 8883893"/>
              <a:gd name="connsiteY4" fmla="*/ 349911 h 2563361"/>
              <a:gd name="connsiteX5" fmla="*/ 1638919 w 8883893"/>
              <a:gd name="connsiteY5" fmla="*/ 107136 h 2563361"/>
              <a:gd name="connsiteX0" fmla="*/ 1638919 w 8883893"/>
              <a:gd name="connsiteY0" fmla="*/ 107136 h 2563361"/>
              <a:gd name="connsiteX1" fmla="*/ 3670260 w 8883893"/>
              <a:gd name="connsiteY1" fmla="*/ 70243 h 2563361"/>
              <a:gd name="connsiteX2" fmla="*/ 8466036 w 8883893"/>
              <a:gd name="connsiteY2" fmla="*/ 1035232 h 2563361"/>
              <a:gd name="connsiteX3" fmla="*/ 7738994 w 8883893"/>
              <a:gd name="connsiteY3" fmla="*/ 2012546 h 2563361"/>
              <a:gd name="connsiteX4" fmla="*/ 1963322 w 8883893"/>
              <a:gd name="connsiteY4" fmla="*/ 2335001 h 2563361"/>
              <a:gd name="connsiteX5" fmla="*/ 530571 w 8883893"/>
              <a:gd name="connsiteY5" fmla="*/ 45110 h 2563361"/>
              <a:gd name="connsiteX0" fmla="*/ 1638919 w 8883893"/>
              <a:gd name="connsiteY0" fmla="*/ 107136 h 2563361"/>
              <a:gd name="connsiteX1" fmla="*/ 3670260 w 8883893"/>
              <a:gd name="connsiteY1" fmla="*/ 70243 h 2563361"/>
              <a:gd name="connsiteX2" fmla="*/ 7738994 w 8883893"/>
              <a:gd name="connsiteY2" fmla="*/ 2012546 h 2563361"/>
              <a:gd name="connsiteX3" fmla="*/ 919796 w 8883893"/>
              <a:gd name="connsiteY3" fmla="*/ 1957208 h 2563361"/>
              <a:gd name="connsiteX4" fmla="*/ 89384 w 8883893"/>
              <a:gd name="connsiteY4" fmla="*/ 349911 h 2563361"/>
              <a:gd name="connsiteX5" fmla="*/ 1638919 w 8883893"/>
              <a:gd name="connsiteY5" fmla="*/ 107136 h 2563361"/>
              <a:gd name="connsiteX0" fmla="*/ 1638919 w 8883893"/>
              <a:gd name="connsiteY0" fmla="*/ 107136 h 2563361"/>
              <a:gd name="connsiteX1" fmla="*/ 3670260 w 8883893"/>
              <a:gd name="connsiteY1" fmla="*/ 70243 h 2563361"/>
              <a:gd name="connsiteX2" fmla="*/ 8466036 w 8883893"/>
              <a:gd name="connsiteY2" fmla="*/ 1035232 h 2563361"/>
              <a:gd name="connsiteX3" fmla="*/ 7738994 w 8883893"/>
              <a:gd name="connsiteY3" fmla="*/ 2012546 h 2563361"/>
              <a:gd name="connsiteX4" fmla="*/ 1963322 w 8883893"/>
              <a:gd name="connsiteY4" fmla="*/ 2335001 h 2563361"/>
              <a:gd name="connsiteX5" fmla="*/ 530571 w 8883893"/>
              <a:gd name="connsiteY5" fmla="*/ 45110 h 2563361"/>
              <a:gd name="connsiteX0" fmla="*/ 1638919 w 8883893"/>
              <a:gd name="connsiteY0" fmla="*/ 107136 h 2563361"/>
              <a:gd name="connsiteX1" fmla="*/ 3670260 w 8883893"/>
              <a:gd name="connsiteY1" fmla="*/ 70243 h 2563361"/>
              <a:gd name="connsiteX2" fmla="*/ 7738994 w 8883893"/>
              <a:gd name="connsiteY2" fmla="*/ 2012546 h 2563361"/>
              <a:gd name="connsiteX3" fmla="*/ 919796 w 8883893"/>
              <a:gd name="connsiteY3" fmla="*/ 1957208 h 2563361"/>
              <a:gd name="connsiteX4" fmla="*/ 89384 w 8883893"/>
              <a:gd name="connsiteY4" fmla="*/ 349911 h 2563361"/>
              <a:gd name="connsiteX5" fmla="*/ 1638919 w 8883893"/>
              <a:gd name="connsiteY5" fmla="*/ 107136 h 2563361"/>
              <a:gd name="connsiteX0" fmla="*/ 1638919 w 8883893"/>
              <a:gd name="connsiteY0" fmla="*/ 107136 h 2563361"/>
              <a:gd name="connsiteX1" fmla="*/ 3670260 w 8883893"/>
              <a:gd name="connsiteY1" fmla="*/ 70243 h 2563361"/>
              <a:gd name="connsiteX2" fmla="*/ 8466036 w 8883893"/>
              <a:gd name="connsiteY2" fmla="*/ 1035232 h 2563361"/>
              <a:gd name="connsiteX3" fmla="*/ 7738994 w 8883893"/>
              <a:gd name="connsiteY3" fmla="*/ 2012546 h 2563361"/>
              <a:gd name="connsiteX4" fmla="*/ 1963322 w 8883893"/>
              <a:gd name="connsiteY4" fmla="*/ 2335001 h 2563361"/>
              <a:gd name="connsiteX5" fmla="*/ 530571 w 8883893"/>
              <a:gd name="connsiteY5" fmla="*/ 45110 h 2563361"/>
              <a:gd name="connsiteX6" fmla="*/ 1638919 w 8883893"/>
              <a:gd name="connsiteY6" fmla="*/ 107136 h 2563361"/>
              <a:gd name="connsiteX0" fmla="*/ 1638919 w 8883893"/>
              <a:gd name="connsiteY0" fmla="*/ 76512 h 2532737"/>
              <a:gd name="connsiteX1" fmla="*/ 3670260 w 8883893"/>
              <a:gd name="connsiteY1" fmla="*/ 39619 h 2532737"/>
              <a:gd name="connsiteX2" fmla="*/ 7738994 w 8883893"/>
              <a:gd name="connsiteY2" fmla="*/ 1981922 h 2532737"/>
              <a:gd name="connsiteX3" fmla="*/ 919796 w 8883893"/>
              <a:gd name="connsiteY3" fmla="*/ 1926584 h 2532737"/>
              <a:gd name="connsiteX4" fmla="*/ 89384 w 8883893"/>
              <a:gd name="connsiteY4" fmla="*/ 319287 h 2532737"/>
              <a:gd name="connsiteX5" fmla="*/ 1638919 w 8883893"/>
              <a:gd name="connsiteY5" fmla="*/ 76512 h 2532737"/>
              <a:gd name="connsiteX0" fmla="*/ 1638919 w 8883893"/>
              <a:gd name="connsiteY0" fmla="*/ 76512 h 2532737"/>
              <a:gd name="connsiteX1" fmla="*/ 4551609 w 8883893"/>
              <a:gd name="connsiteY1" fmla="*/ 83686 h 2532737"/>
              <a:gd name="connsiteX2" fmla="*/ 8466036 w 8883893"/>
              <a:gd name="connsiteY2" fmla="*/ 1004608 h 2532737"/>
              <a:gd name="connsiteX3" fmla="*/ 7738994 w 8883893"/>
              <a:gd name="connsiteY3" fmla="*/ 1981922 h 2532737"/>
              <a:gd name="connsiteX4" fmla="*/ 1963322 w 8883893"/>
              <a:gd name="connsiteY4" fmla="*/ 2304377 h 2532737"/>
              <a:gd name="connsiteX5" fmla="*/ 530571 w 8883893"/>
              <a:gd name="connsiteY5" fmla="*/ 14486 h 2532737"/>
              <a:gd name="connsiteX6" fmla="*/ 1638919 w 8883893"/>
              <a:gd name="connsiteY6" fmla="*/ 76512 h 2532737"/>
              <a:gd name="connsiteX0" fmla="*/ 1638919 w 8883893"/>
              <a:gd name="connsiteY0" fmla="*/ 87250 h 2543475"/>
              <a:gd name="connsiteX1" fmla="*/ 4540592 w 8883893"/>
              <a:gd name="connsiteY1" fmla="*/ 6289 h 2543475"/>
              <a:gd name="connsiteX2" fmla="*/ 7738994 w 8883893"/>
              <a:gd name="connsiteY2" fmla="*/ 1992660 h 2543475"/>
              <a:gd name="connsiteX3" fmla="*/ 919796 w 8883893"/>
              <a:gd name="connsiteY3" fmla="*/ 1937322 h 2543475"/>
              <a:gd name="connsiteX4" fmla="*/ 89384 w 8883893"/>
              <a:gd name="connsiteY4" fmla="*/ 330025 h 2543475"/>
              <a:gd name="connsiteX5" fmla="*/ 1638919 w 8883893"/>
              <a:gd name="connsiteY5" fmla="*/ 87250 h 2543475"/>
              <a:gd name="connsiteX0" fmla="*/ 1638919 w 8883893"/>
              <a:gd name="connsiteY0" fmla="*/ 87250 h 2543475"/>
              <a:gd name="connsiteX1" fmla="*/ 4551609 w 8883893"/>
              <a:gd name="connsiteY1" fmla="*/ 94424 h 2543475"/>
              <a:gd name="connsiteX2" fmla="*/ 8466036 w 8883893"/>
              <a:gd name="connsiteY2" fmla="*/ 1015346 h 2543475"/>
              <a:gd name="connsiteX3" fmla="*/ 7738994 w 8883893"/>
              <a:gd name="connsiteY3" fmla="*/ 1992660 h 2543475"/>
              <a:gd name="connsiteX4" fmla="*/ 1963322 w 8883893"/>
              <a:gd name="connsiteY4" fmla="*/ 2315115 h 2543475"/>
              <a:gd name="connsiteX5" fmla="*/ 530571 w 8883893"/>
              <a:gd name="connsiteY5" fmla="*/ 25224 h 2543475"/>
              <a:gd name="connsiteX6" fmla="*/ 1638919 w 8883893"/>
              <a:gd name="connsiteY6" fmla="*/ 87250 h 2543475"/>
              <a:gd name="connsiteX0" fmla="*/ 1638919 w 8883893"/>
              <a:gd name="connsiteY0" fmla="*/ 132947 h 2589172"/>
              <a:gd name="connsiteX1" fmla="*/ 4540592 w 8883893"/>
              <a:gd name="connsiteY1" fmla="*/ 51986 h 2589172"/>
              <a:gd name="connsiteX2" fmla="*/ 7738994 w 8883893"/>
              <a:gd name="connsiteY2" fmla="*/ 2038357 h 2589172"/>
              <a:gd name="connsiteX3" fmla="*/ 919796 w 8883893"/>
              <a:gd name="connsiteY3" fmla="*/ 1983019 h 2589172"/>
              <a:gd name="connsiteX4" fmla="*/ 89384 w 8883893"/>
              <a:gd name="connsiteY4" fmla="*/ 375722 h 2589172"/>
              <a:gd name="connsiteX5" fmla="*/ 1638919 w 8883893"/>
              <a:gd name="connsiteY5" fmla="*/ 132947 h 2589172"/>
              <a:gd name="connsiteX0" fmla="*/ 1638919 w 8883893"/>
              <a:gd name="connsiteY0" fmla="*/ 132947 h 2589172"/>
              <a:gd name="connsiteX1" fmla="*/ 4551609 w 8883893"/>
              <a:gd name="connsiteY1" fmla="*/ 140121 h 2589172"/>
              <a:gd name="connsiteX2" fmla="*/ 8466036 w 8883893"/>
              <a:gd name="connsiteY2" fmla="*/ 1061043 h 2589172"/>
              <a:gd name="connsiteX3" fmla="*/ 7738994 w 8883893"/>
              <a:gd name="connsiteY3" fmla="*/ 2038357 h 2589172"/>
              <a:gd name="connsiteX4" fmla="*/ 1963322 w 8883893"/>
              <a:gd name="connsiteY4" fmla="*/ 2360812 h 2589172"/>
              <a:gd name="connsiteX5" fmla="*/ 530571 w 8883893"/>
              <a:gd name="connsiteY5" fmla="*/ 70921 h 2589172"/>
              <a:gd name="connsiteX6" fmla="*/ 1638919 w 8883893"/>
              <a:gd name="connsiteY6" fmla="*/ 132947 h 2589172"/>
              <a:gd name="connsiteX0" fmla="*/ 1638919 w 8883893"/>
              <a:gd name="connsiteY0" fmla="*/ 81243 h 2537468"/>
              <a:gd name="connsiteX1" fmla="*/ 4540592 w 8883893"/>
              <a:gd name="connsiteY1" fmla="*/ 282 h 2537468"/>
              <a:gd name="connsiteX2" fmla="*/ 7738994 w 8883893"/>
              <a:gd name="connsiteY2" fmla="*/ 1986653 h 2537468"/>
              <a:gd name="connsiteX3" fmla="*/ 919796 w 8883893"/>
              <a:gd name="connsiteY3" fmla="*/ 1931315 h 2537468"/>
              <a:gd name="connsiteX4" fmla="*/ 89384 w 8883893"/>
              <a:gd name="connsiteY4" fmla="*/ 324018 h 2537468"/>
              <a:gd name="connsiteX5" fmla="*/ 1638919 w 8883893"/>
              <a:gd name="connsiteY5" fmla="*/ 81243 h 2537468"/>
              <a:gd name="connsiteX0" fmla="*/ 1638919 w 8883893"/>
              <a:gd name="connsiteY0" fmla="*/ 81243 h 2537468"/>
              <a:gd name="connsiteX1" fmla="*/ 4551609 w 8883893"/>
              <a:gd name="connsiteY1" fmla="*/ 88417 h 2537468"/>
              <a:gd name="connsiteX2" fmla="*/ 8466036 w 8883893"/>
              <a:gd name="connsiteY2" fmla="*/ 1009339 h 2537468"/>
              <a:gd name="connsiteX3" fmla="*/ 7738994 w 8883893"/>
              <a:gd name="connsiteY3" fmla="*/ 1986653 h 2537468"/>
              <a:gd name="connsiteX4" fmla="*/ 1963322 w 8883893"/>
              <a:gd name="connsiteY4" fmla="*/ 2309108 h 2537468"/>
              <a:gd name="connsiteX5" fmla="*/ 530571 w 8883893"/>
              <a:gd name="connsiteY5" fmla="*/ 19217 h 2537468"/>
              <a:gd name="connsiteX6" fmla="*/ 1638919 w 8883893"/>
              <a:gd name="connsiteY6" fmla="*/ 81243 h 2537468"/>
              <a:gd name="connsiteX0" fmla="*/ 1638919 w 8883893"/>
              <a:gd name="connsiteY0" fmla="*/ 125305 h 2581530"/>
              <a:gd name="connsiteX1" fmla="*/ 4540592 w 8883893"/>
              <a:gd name="connsiteY1" fmla="*/ 44344 h 2581530"/>
              <a:gd name="connsiteX2" fmla="*/ 7551636 w 8883893"/>
              <a:gd name="connsiteY2" fmla="*/ 833063 h 2581530"/>
              <a:gd name="connsiteX3" fmla="*/ 7738994 w 8883893"/>
              <a:gd name="connsiteY3" fmla="*/ 2030715 h 2581530"/>
              <a:gd name="connsiteX4" fmla="*/ 919796 w 8883893"/>
              <a:gd name="connsiteY4" fmla="*/ 1975377 h 2581530"/>
              <a:gd name="connsiteX5" fmla="*/ 89384 w 8883893"/>
              <a:gd name="connsiteY5" fmla="*/ 368080 h 2581530"/>
              <a:gd name="connsiteX6" fmla="*/ 1638919 w 8883893"/>
              <a:gd name="connsiteY6" fmla="*/ 125305 h 2581530"/>
              <a:gd name="connsiteX0" fmla="*/ 1638919 w 8883893"/>
              <a:gd name="connsiteY0" fmla="*/ 125305 h 2581530"/>
              <a:gd name="connsiteX1" fmla="*/ 4551609 w 8883893"/>
              <a:gd name="connsiteY1" fmla="*/ 132479 h 2581530"/>
              <a:gd name="connsiteX2" fmla="*/ 8466036 w 8883893"/>
              <a:gd name="connsiteY2" fmla="*/ 1053401 h 2581530"/>
              <a:gd name="connsiteX3" fmla="*/ 7738994 w 8883893"/>
              <a:gd name="connsiteY3" fmla="*/ 2030715 h 2581530"/>
              <a:gd name="connsiteX4" fmla="*/ 1963322 w 8883893"/>
              <a:gd name="connsiteY4" fmla="*/ 2353170 h 2581530"/>
              <a:gd name="connsiteX5" fmla="*/ 530571 w 8883893"/>
              <a:gd name="connsiteY5" fmla="*/ 63279 h 2581530"/>
              <a:gd name="connsiteX6" fmla="*/ 1638919 w 8883893"/>
              <a:gd name="connsiteY6" fmla="*/ 125305 h 2581530"/>
              <a:gd name="connsiteX0" fmla="*/ 1638919 w 8883893"/>
              <a:gd name="connsiteY0" fmla="*/ 125305 h 2581530"/>
              <a:gd name="connsiteX1" fmla="*/ 4540592 w 8883893"/>
              <a:gd name="connsiteY1" fmla="*/ 44344 h 2581530"/>
              <a:gd name="connsiteX2" fmla="*/ 7551636 w 8883893"/>
              <a:gd name="connsiteY2" fmla="*/ 833063 h 2581530"/>
              <a:gd name="connsiteX3" fmla="*/ 7738994 w 8883893"/>
              <a:gd name="connsiteY3" fmla="*/ 2030715 h 2581530"/>
              <a:gd name="connsiteX4" fmla="*/ 919796 w 8883893"/>
              <a:gd name="connsiteY4" fmla="*/ 1975377 h 2581530"/>
              <a:gd name="connsiteX5" fmla="*/ 89384 w 8883893"/>
              <a:gd name="connsiteY5" fmla="*/ 368080 h 2581530"/>
              <a:gd name="connsiteX6" fmla="*/ 1638919 w 8883893"/>
              <a:gd name="connsiteY6" fmla="*/ 125305 h 2581530"/>
              <a:gd name="connsiteX0" fmla="*/ 1638919 w 8883893"/>
              <a:gd name="connsiteY0" fmla="*/ 125305 h 2581530"/>
              <a:gd name="connsiteX1" fmla="*/ 4551609 w 8883893"/>
              <a:gd name="connsiteY1" fmla="*/ 132479 h 2581530"/>
              <a:gd name="connsiteX2" fmla="*/ 8466036 w 8883893"/>
              <a:gd name="connsiteY2" fmla="*/ 1053401 h 2581530"/>
              <a:gd name="connsiteX3" fmla="*/ 7738994 w 8883893"/>
              <a:gd name="connsiteY3" fmla="*/ 2030715 h 2581530"/>
              <a:gd name="connsiteX4" fmla="*/ 1963322 w 8883893"/>
              <a:gd name="connsiteY4" fmla="*/ 2353170 h 2581530"/>
              <a:gd name="connsiteX5" fmla="*/ 530571 w 8883893"/>
              <a:gd name="connsiteY5" fmla="*/ 63279 h 2581530"/>
              <a:gd name="connsiteX6" fmla="*/ 1638919 w 8883893"/>
              <a:gd name="connsiteY6" fmla="*/ 125305 h 2581530"/>
              <a:gd name="connsiteX0" fmla="*/ 1638919 w 8883893"/>
              <a:gd name="connsiteY0" fmla="*/ 125305 h 2581530"/>
              <a:gd name="connsiteX1" fmla="*/ 4540592 w 8883893"/>
              <a:gd name="connsiteY1" fmla="*/ 44344 h 2581530"/>
              <a:gd name="connsiteX2" fmla="*/ 7551636 w 8883893"/>
              <a:gd name="connsiteY2" fmla="*/ 833063 h 2581530"/>
              <a:gd name="connsiteX3" fmla="*/ 7738994 w 8883893"/>
              <a:gd name="connsiteY3" fmla="*/ 2030715 h 2581530"/>
              <a:gd name="connsiteX4" fmla="*/ 919796 w 8883893"/>
              <a:gd name="connsiteY4" fmla="*/ 1975377 h 2581530"/>
              <a:gd name="connsiteX5" fmla="*/ 89384 w 8883893"/>
              <a:gd name="connsiteY5" fmla="*/ 368080 h 2581530"/>
              <a:gd name="connsiteX6" fmla="*/ 1638919 w 8883893"/>
              <a:gd name="connsiteY6" fmla="*/ 125305 h 2581530"/>
              <a:gd name="connsiteX0" fmla="*/ 1638919 w 8883893"/>
              <a:gd name="connsiteY0" fmla="*/ 125305 h 2581530"/>
              <a:gd name="connsiteX1" fmla="*/ 4551609 w 8883893"/>
              <a:gd name="connsiteY1" fmla="*/ 132479 h 2581530"/>
              <a:gd name="connsiteX2" fmla="*/ 8466036 w 8883893"/>
              <a:gd name="connsiteY2" fmla="*/ 1053401 h 2581530"/>
              <a:gd name="connsiteX3" fmla="*/ 7738994 w 8883893"/>
              <a:gd name="connsiteY3" fmla="*/ 2030715 h 2581530"/>
              <a:gd name="connsiteX4" fmla="*/ 1963322 w 8883893"/>
              <a:gd name="connsiteY4" fmla="*/ 2353170 h 2581530"/>
              <a:gd name="connsiteX5" fmla="*/ 530571 w 8883893"/>
              <a:gd name="connsiteY5" fmla="*/ 63279 h 2581530"/>
              <a:gd name="connsiteX6" fmla="*/ 1638919 w 8883893"/>
              <a:gd name="connsiteY6" fmla="*/ 125305 h 258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83893" h="2581530" stroke="0" extrusionOk="0">
                <a:moveTo>
                  <a:pt x="1638919" y="125305"/>
                </a:moveTo>
                <a:cubicBezTo>
                  <a:pt x="2300342" y="75535"/>
                  <a:pt x="3555139" y="-73616"/>
                  <a:pt x="4540592" y="44344"/>
                </a:cubicBezTo>
                <a:cubicBezTo>
                  <a:pt x="5526045" y="162304"/>
                  <a:pt x="6831283" y="601153"/>
                  <a:pt x="7551636" y="833063"/>
                </a:cubicBezTo>
                <a:cubicBezTo>
                  <a:pt x="8305040" y="899720"/>
                  <a:pt x="8882860" y="1856855"/>
                  <a:pt x="7738994" y="2030715"/>
                </a:cubicBezTo>
                <a:cubicBezTo>
                  <a:pt x="5465928" y="2012269"/>
                  <a:pt x="588809" y="3315727"/>
                  <a:pt x="919796" y="1975377"/>
                </a:cubicBezTo>
                <a:cubicBezTo>
                  <a:pt x="-211021" y="1840732"/>
                  <a:pt x="-30470" y="676425"/>
                  <a:pt x="89384" y="368080"/>
                </a:cubicBezTo>
                <a:cubicBezTo>
                  <a:pt x="-168449" y="-49595"/>
                  <a:pt x="1047076" y="145411"/>
                  <a:pt x="1638919" y="125305"/>
                </a:cubicBezTo>
                <a:close/>
              </a:path>
              <a:path w="8883893" h="2581530" fill="none">
                <a:moveTo>
                  <a:pt x="1638919" y="125305"/>
                </a:moveTo>
                <a:cubicBezTo>
                  <a:pt x="2300342" y="75535"/>
                  <a:pt x="3413756" y="-22204"/>
                  <a:pt x="4551609" y="132479"/>
                </a:cubicBezTo>
                <a:cubicBezTo>
                  <a:pt x="5689462" y="287162"/>
                  <a:pt x="7721813" y="685616"/>
                  <a:pt x="8466036" y="1053401"/>
                </a:cubicBezTo>
                <a:cubicBezTo>
                  <a:pt x="9331445" y="1277966"/>
                  <a:pt x="8736481" y="1819595"/>
                  <a:pt x="7738994" y="2030715"/>
                </a:cubicBezTo>
                <a:cubicBezTo>
                  <a:pt x="7714821" y="2133329"/>
                  <a:pt x="2841191" y="2629549"/>
                  <a:pt x="1963322" y="2353170"/>
                </a:cubicBezTo>
                <a:cubicBezTo>
                  <a:pt x="446075" y="3146913"/>
                  <a:pt x="451512" y="295773"/>
                  <a:pt x="530571" y="63279"/>
                </a:cubicBezTo>
                <a:lnTo>
                  <a:pt x="1638919" y="125305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Notched Right 27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DF9F5BDA-6EAD-754C-3E14-33B5FFC1DD65}"/>
              </a:ext>
            </a:extLst>
          </p:cNvPr>
          <p:cNvSpPr/>
          <p:nvPr/>
        </p:nvSpPr>
        <p:spPr>
          <a:xfrm flipH="1">
            <a:off x="952262" y="281902"/>
            <a:ext cx="798437" cy="950571"/>
          </a:xfrm>
          <a:prstGeom prst="notchedRightArrow">
            <a:avLst>
              <a:gd name="adj1" fmla="val 65885"/>
              <a:gd name="adj2" fmla="val 55349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Back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A35BB-6078-548A-C15B-E30A78240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Cube</a:t>
            </a:r>
            <a:r>
              <a:rPr lang="en-US" baseline="40000" dirty="0"/>
              <a:t>³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ABB73-5BE1-6643-4797-40C0BE6E72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 of the spooky choose your own adventure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89D967-32E3-524C-43FE-90C301168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91478" y="4687294"/>
            <a:ext cx="580445" cy="576469"/>
          </a:xfrm>
          <a:prstGeom prst="rect">
            <a:avLst/>
          </a:prstGeom>
          <a:solidFill>
            <a:srgbClr val="FFE875"/>
          </a:solidFill>
          <a:ln>
            <a:noFill/>
          </a:ln>
          <a:effectLst>
            <a:glow rad="114300">
              <a:srgbClr val="FFE875">
                <a:alpha val="95000"/>
              </a:srgbClr>
            </a:glow>
            <a:softEdge rad="12700"/>
          </a:effectLst>
          <a:scene3d>
            <a:camera prst="orthographicFront"/>
            <a:lightRig rig="glow" dir="t"/>
          </a:scene3d>
          <a:sp3d prstMaterial="fla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6C2DD32-F9EE-1CB0-2E04-EB46296F2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622190" y="5778239"/>
            <a:ext cx="4599830" cy="426618"/>
          </a:xfrm>
          <a:prstGeom prst="ellipse">
            <a:avLst/>
          </a:prstGeom>
          <a:solidFill>
            <a:srgbClr val="FFE875"/>
          </a:solidFill>
          <a:ln>
            <a:noFill/>
          </a:ln>
          <a:effectLst>
            <a:glow rad="254000">
              <a:srgbClr val="FFE875"/>
            </a:glow>
            <a:softEdge rad="12700"/>
          </a:effectLst>
          <a:scene3d>
            <a:camera prst="orthographicFront">
              <a:rot lat="1200000" lon="0" rev="0"/>
            </a:camera>
            <a:lightRig rig="threePt" dir="t"/>
          </a:scene3d>
          <a:sp3d prstMaterial="fla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Arrow: Pentagon 17">
            <a:hlinkClick r:id="rId3" action="ppaction://hlinksldjump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61336309-F018-1338-C717-88F374C34B70}"/>
              </a:ext>
            </a:extLst>
          </p:cNvPr>
          <p:cNvSpPr/>
          <p:nvPr/>
        </p:nvSpPr>
        <p:spPr>
          <a:xfrm>
            <a:off x="5068775" y="4827770"/>
            <a:ext cx="3795574" cy="876040"/>
          </a:xfrm>
          <a:prstGeom prst="homePlate">
            <a:avLst>
              <a:gd name="adj" fmla="val 72913"/>
            </a:avLst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effectLst>
                  <a:glow rad="114300">
                    <a:schemeClr val="bg1">
                      <a:lumMod val="75000"/>
                      <a:alpha val="65000"/>
                    </a:schemeClr>
                  </a:glow>
                </a:effectLst>
              </a:rPr>
              <a:t>BEGIN</a:t>
            </a:r>
          </a:p>
        </p:txBody>
      </p:sp>
      <p:sp>
        <p:nvSpPr>
          <p:cNvPr id="6" name="Arrow: Pentagon 5">
            <a:hlinkClick r:id="rId4" action="ppaction://hlinkpres?slideindex=1&amp;slidetitle=1. Choose Your Own Spooky Adventure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56ABEF3B-3809-0315-86F9-D9BB84942F83}"/>
              </a:ext>
            </a:extLst>
          </p:cNvPr>
          <p:cNvSpPr/>
          <p:nvPr/>
        </p:nvSpPr>
        <p:spPr>
          <a:xfrm flipH="1">
            <a:off x="5467218" y="5689473"/>
            <a:ext cx="3007362" cy="309623"/>
          </a:xfrm>
          <a:prstGeom prst="homePlate">
            <a:avLst>
              <a:gd name="adj" fmla="val 72913"/>
            </a:avLst>
          </a:prstGeom>
          <a:gradFill flip="none" rotWithShape="1">
            <a:gsLst>
              <a:gs pos="0">
                <a:srgbClr val="00B0F0">
                  <a:lumMod val="100000"/>
                </a:srgbClr>
              </a:gs>
              <a:gs pos="86000">
                <a:srgbClr val="00B0F0">
                  <a:alpha val="0"/>
                </a:srgbClr>
              </a:gs>
            </a:gsLst>
            <a:lin ang="9600000" scaled="0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Part 1</a:t>
            </a:r>
          </a:p>
        </p:txBody>
      </p:sp>
      <p:sp>
        <p:nvSpPr>
          <p:cNvPr id="19" name="Rectangle: Diagonal Corners Rounded 18">
            <a:hlinkClick r:id="" action="ppaction://hlinkshowjump?jump=endshow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E27B4428-FC2A-8728-54ED-6F38A4C55CBE}"/>
              </a:ext>
            </a:extLst>
          </p:cNvPr>
          <p:cNvSpPr/>
          <p:nvPr/>
        </p:nvSpPr>
        <p:spPr>
          <a:xfrm>
            <a:off x="6096000" y="6098504"/>
            <a:ext cx="1839074" cy="309623"/>
          </a:xfrm>
          <a:prstGeom prst="round2DiagRect">
            <a:avLst>
              <a:gd name="adj1" fmla="val 0"/>
              <a:gd name="adj2" fmla="val 50000"/>
            </a:avLst>
          </a:prstGeom>
          <a:solidFill>
            <a:srgbClr val="C00000"/>
          </a:solidFill>
          <a:ln>
            <a:solidFill>
              <a:srgbClr val="920000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Exit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274BF4A-349A-4810-EEB2-4562A541B397}"/>
              </a:ext>
            </a:extLst>
          </p:cNvPr>
          <p:cNvGrpSpPr/>
          <p:nvPr/>
        </p:nvGrpSpPr>
        <p:grpSpPr>
          <a:xfrm>
            <a:off x="806988" y="1414840"/>
            <a:ext cx="3975338" cy="1646302"/>
            <a:chOff x="952262" y="731614"/>
            <a:chExt cx="3975338" cy="1646302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79E16920-07DE-BDC7-65F5-C1B5B0E8D0D9}"/>
                </a:ext>
              </a:extLst>
            </p:cNvPr>
            <p:cNvSpPr/>
            <p:nvPr/>
          </p:nvSpPr>
          <p:spPr>
            <a:xfrm>
              <a:off x="952262" y="731614"/>
              <a:ext cx="3975338" cy="1646302"/>
            </a:xfrm>
            <a:prstGeom prst="roundRect">
              <a:avLst/>
            </a:prstGeom>
            <a:solidFill>
              <a:srgbClr val="FFC000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nsolas" panose="020B0609020204030204" pitchFamily="49" charset="0"/>
                </a:rPr>
                <a:t>WARNING:</a:t>
              </a:r>
            </a:p>
            <a:p>
              <a:pPr algn="ctr"/>
              <a:r>
                <a:rPr lang="en-US" dirty="0">
                  <a:latin typeface="Consolas" panose="020B0609020204030204" pitchFamily="49" charset="0"/>
                </a:rPr>
                <a:t>    It appears that you are not presenting, in teams, or both. If so, please present outside of teams.</a:t>
              </a:r>
            </a:p>
          </p:txBody>
        </p:sp>
        <p:pic>
          <p:nvPicPr>
            <p:cNvPr id="23" name="Graphic 22" descr="Warning with solid fill">
              <a:extLst>
                <a:ext uri="{FF2B5EF4-FFF2-40B4-BE49-F238E27FC236}">
                  <a16:creationId xmlns:a16="http://schemas.microsoft.com/office/drawing/2014/main" id="{9FBAE7A2-38FA-B62B-A416-96AFEFD47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48893" y="782803"/>
              <a:ext cx="603448" cy="603448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BDA31805-80A2-273F-B649-A6C39073F3E7}"/>
              </a:ext>
            </a:extLst>
          </p:cNvPr>
          <p:cNvSpPr txBox="1"/>
          <p:nvPr/>
        </p:nvSpPr>
        <p:spPr>
          <a:xfrm>
            <a:off x="8623643" y="3768900"/>
            <a:ext cx="1300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9DD9"/>
                </a:solidFill>
                <a:latin typeface="Congenial" panose="020B0604020202020204" pitchFamily="2" charset="0"/>
              </a:rPr>
              <a:t>DEMO</a:t>
            </a:r>
          </a:p>
        </p:txBody>
      </p:sp>
      <p:sp>
        <p:nvSpPr>
          <p:cNvPr id="4" name="Rectangle: Rounded Corners 3">
            <a:hlinkClick r:id="rId7" action="ppaction://hlinksldjump"/>
            <a:extLst>
              <a:ext uri="{FF2B5EF4-FFF2-40B4-BE49-F238E27FC236}">
                <a16:creationId xmlns:a16="http://schemas.microsoft.com/office/drawing/2014/main" id="{D4FE9FE1-DD93-086B-132B-0EAAAD865B07}"/>
              </a:ext>
            </a:extLst>
          </p:cNvPr>
          <p:cNvSpPr/>
          <p:nvPr/>
        </p:nvSpPr>
        <p:spPr>
          <a:xfrm>
            <a:off x="9101677" y="6098504"/>
            <a:ext cx="1437547" cy="48975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Press to give opinion of story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E7ECE1-C3A3-4CAF-7042-FE202187AB0C}"/>
              </a:ext>
            </a:extLst>
          </p:cNvPr>
          <p:cNvSpPr txBox="1"/>
          <p:nvPr/>
        </p:nvSpPr>
        <p:spPr>
          <a:xfrm rot="20863340">
            <a:off x="4365930" y="2955118"/>
            <a:ext cx="346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E8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B0604020202020204" pitchFamily="2" charset="0"/>
              </a:rPr>
              <a:t>Now still in 2</a:t>
            </a:r>
            <a:r>
              <a:rPr lang="en-US" baseline="30000" dirty="0">
                <a:solidFill>
                  <a:srgbClr val="FFE8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B0604020202020204" pitchFamily="2" charset="0"/>
              </a:rPr>
              <a:t>nd</a:t>
            </a:r>
            <a:r>
              <a:rPr lang="en-US" dirty="0">
                <a:solidFill>
                  <a:srgbClr val="FFE8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B0604020202020204" pitchFamily="2" charset="0"/>
              </a:rPr>
              <a:t> person!</a:t>
            </a:r>
          </a:p>
        </p:txBody>
      </p:sp>
    </p:spTree>
    <p:extLst>
      <p:ext uri="{BB962C8B-B14F-4D97-AF65-F5344CB8AC3E}">
        <p14:creationId xmlns:p14="http://schemas.microsoft.com/office/powerpoint/2010/main" val="15212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flip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" fill="hold"/>
                                        <p:tgtEl>
                                          <p:spTgt spid="24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ccel="50000" decel="50000" autoRev="1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00023 L 0.00065 -0.04398 " pathEditMode="fixed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9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12 0.01991 L -0.03451 -0.00185 " pathEditMode="relative" rAng="0" ptsTypes="AA">
                                      <p:cBhvr>
                                        <p:cTn id="12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088"/>
                                    </p:animMotion>
                                    <p:animRot by="1500000">
                                      <p:cBhvr>
                                        <p:cTn id="1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accel="33333" decel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3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1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mph" presetSubtype="0" repeatCount="indefinite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21600000">
                                      <p:cBhvr>
                                        <p:cTn id="38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21" presetClass="entr" presetSubtype="8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8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429"/>
                                  </p:iterate>
                                  <p:childTnLst>
                                    <p:set>
                                      <p:cBhvr override="childStyle">
                                        <p:cTn id="4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20" grpId="0"/>
      <p:bldP spid="4" grpId="0" animBg="1"/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More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 wonder what you should do next...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602514" y="3541485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 outside</a:t>
            </a:r>
          </a:p>
        </p:txBody>
      </p:sp>
      <p:sp>
        <p:nvSpPr>
          <p:cNvPr id="7" name="Arrow: Pentagon 6">
            <a:hlinkClick r:id="rId4" action="ppaction://hlinksldjump"/>
            <a:extLst>
              <a:ext uri="{FF2B5EF4-FFF2-40B4-BE49-F238E27FC236}">
                <a16:creationId xmlns:a16="http://schemas.microsoft.com/office/drawing/2014/main" id="{DBD03DFA-EC82-4E00-4FA2-F1A362C12398}"/>
              </a:ext>
            </a:extLst>
          </p:cNvPr>
          <p:cNvSpPr/>
          <p:nvPr/>
        </p:nvSpPr>
        <p:spPr>
          <a:xfrm>
            <a:off x="5602514" y="4470399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Faint</a:t>
            </a:r>
          </a:p>
        </p:txBody>
      </p:sp>
      <p:sp>
        <p:nvSpPr>
          <p:cNvPr id="2" name="Arrow: Notched Right 1">
            <a:hlinkClick r:id="rId5" action="ppaction://hlinksldjump"/>
            <a:extLst>
              <a:ext uri="{FF2B5EF4-FFF2-40B4-BE49-F238E27FC236}">
                <a16:creationId xmlns:a16="http://schemas.microsoft.com/office/drawing/2014/main" id="{8A14AC0F-9303-96EC-24F2-ABC356DFDEE0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4121696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More Investigation </a:t>
            </a:r>
            <a:r>
              <a:rPr lang="en-US" i="1" dirty="0"/>
              <a:t>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 decide to go outside to look at the cube, it’s bobbing up and down next to your bedroom window.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602514" y="3541485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Touch it</a:t>
            </a:r>
          </a:p>
        </p:txBody>
      </p:sp>
      <p:sp>
        <p:nvSpPr>
          <p:cNvPr id="7" name="Arrow: Pentagon 6">
            <a:hlinkClick r:id="rId4" action="ppaction://hlinksldjump"/>
            <a:extLst>
              <a:ext uri="{FF2B5EF4-FFF2-40B4-BE49-F238E27FC236}">
                <a16:creationId xmlns:a16="http://schemas.microsoft.com/office/drawing/2014/main" id="{DBD03DFA-EC82-4E00-4FA2-F1A362C12398}"/>
              </a:ext>
            </a:extLst>
          </p:cNvPr>
          <p:cNvSpPr/>
          <p:nvPr/>
        </p:nvSpPr>
        <p:spPr>
          <a:xfrm>
            <a:off x="5602514" y="4470399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Call 911</a:t>
            </a:r>
          </a:p>
        </p:txBody>
      </p:sp>
      <p:sp>
        <p:nvSpPr>
          <p:cNvPr id="2" name="Arrow: Notched Right 1">
            <a:hlinkClick r:id="rId5" action="ppaction://hlinksldjump"/>
            <a:extLst>
              <a:ext uri="{FF2B5EF4-FFF2-40B4-BE49-F238E27FC236}">
                <a16:creationId xmlns:a16="http://schemas.microsoft.com/office/drawing/2014/main" id="{774756D4-8A62-9E12-0A0D-6FB3525E9DED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651303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Touching it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 touch the cube. It disappears and then reappears somewhere else... Almost as if it was leading you somewhere.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Keep following it</a:t>
            </a:r>
          </a:p>
        </p:txBody>
      </p:sp>
      <p:sp>
        <p:nvSpPr>
          <p:cNvPr id="2" name="Arrow: Notched Right 1">
            <a:hlinkClick r:id="rId4" action="ppaction://hlinksldjump"/>
            <a:extLst>
              <a:ext uri="{FF2B5EF4-FFF2-40B4-BE49-F238E27FC236}">
                <a16:creationId xmlns:a16="http://schemas.microsoft.com/office/drawing/2014/main" id="{38732445-3842-3B9A-7A0C-BCADB6D3333F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844015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Following the cube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 follow the cube, touching it each time. It leads you to... 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&lt;Continue&gt;</a:t>
            </a:r>
          </a:p>
        </p:txBody>
      </p:sp>
      <p:sp>
        <p:nvSpPr>
          <p:cNvPr id="6" name="Arrow: Notched Right 5">
            <a:hlinkClick r:id="rId4" action="ppaction://hlinksldjump"/>
            <a:extLst>
              <a:ext uri="{FF2B5EF4-FFF2-40B4-BE49-F238E27FC236}">
                <a16:creationId xmlns:a16="http://schemas.microsoft.com/office/drawing/2014/main" id="{013812FB-1D01-0DAA-6E33-AFE842A87E02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36654593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Pause for dramatic effect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FA32BA-3E41-0FF2-666C-7301F1E26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33074D-1C3A-E844-262E-F38CB4A2EA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C3ED55-C117-FF34-A7A3-2E87011C8533}"/>
              </a:ext>
            </a:extLst>
          </p:cNvPr>
          <p:cNvSpPr txBox="1"/>
          <p:nvPr/>
        </p:nvSpPr>
        <p:spPr>
          <a:xfrm>
            <a:off x="3242582" y="2429658"/>
            <a:ext cx="5706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Area Loading...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7164BC9-D6B6-052D-ADB7-B0CC327A11E4}"/>
              </a:ext>
            </a:extLst>
          </p:cNvPr>
          <p:cNvGrpSpPr/>
          <p:nvPr/>
        </p:nvGrpSpPr>
        <p:grpSpPr>
          <a:xfrm rot="16639504">
            <a:off x="5597978" y="3470144"/>
            <a:ext cx="996043" cy="996043"/>
            <a:chOff x="5597978" y="3728133"/>
            <a:chExt cx="996043" cy="99604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26F2FCE-DB1E-2A5F-B33E-5FBE378F0518}"/>
                </a:ext>
              </a:extLst>
            </p:cNvPr>
            <p:cNvSpPr/>
            <p:nvPr/>
          </p:nvSpPr>
          <p:spPr>
            <a:xfrm rot="4960496">
              <a:off x="5597978" y="3728133"/>
              <a:ext cx="996043" cy="996043"/>
            </a:xfrm>
            <a:prstGeom prst="ellipse">
              <a:avLst/>
            </a:prstGeom>
            <a:noFill/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Please Wait...</a:t>
              </a:r>
            </a:p>
          </p:txBody>
        </p:sp>
        <p:sp>
          <p:nvSpPr>
            <p:cNvPr id="11" name="Block Arc 10">
              <a:extLst>
                <a:ext uri="{FF2B5EF4-FFF2-40B4-BE49-F238E27FC236}">
                  <a16:creationId xmlns:a16="http://schemas.microsoft.com/office/drawing/2014/main" id="{D26B95AE-47B4-A9F7-6125-84DC869E73DC}"/>
                </a:ext>
              </a:extLst>
            </p:cNvPr>
            <p:cNvSpPr/>
            <p:nvPr/>
          </p:nvSpPr>
          <p:spPr>
            <a:xfrm>
              <a:off x="5597978" y="3728133"/>
              <a:ext cx="996043" cy="996043"/>
            </a:xfrm>
            <a:prstGeom prst="blockArc">
              <a:avLst>
                <a:gd name="adj1" fmla="val 20057444"/>
                <a:gd name="adj2" fmla="val 1006607"/>
                <a:gd name="adj3" fmla="val 0"/>
              </a:avLst>
            </a:prstGeom>
            <a:noFill/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15" name="Rectangle 14">
            <a:hlinkHover r:id="" action="ppaction://noaction" highlightClick="1"/>
            <a:extLst>
              <a:ext uri="{FF2B5EF4-FFF2-40B4-BE49-F238E27FC236}">
                <a16:creationId xmlns:a16="http://schemas.microsoft.com/office/drawing/2014/main" id="{07E1AAC0-A36B-433F-7DAA-A5F2F525FB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64957" y="5149085"/>
            <a:ext cx="429561" cy="426619"/>
          </a:xfrm>
          <a:prstGeom prst="rect">
            <a:avLst/>
          </a:prstGeom>
          <a:solidFill>
            <a:srgbClr val="FFE875"/>
          </a:solidFill>
          <a:ln>
            <a:noFill/>
          </a:ln>
          <a:effectLst>
            <a:glow rad="114300">
              <a:srgbClr val="FFE875">
                <a:alpha val="99000"/>
              </a:srgbClr>
            </a:glow>
            <a:softEdge rad="12700"/>
          </a:effectLst>
          <a:scene3d>
            <a:camera prst="orthographicFront"/>
            <a:lightRig rig="glow" dir="t"/>
          </a:scene3d>
          <a:sp3d prstMaterial="fla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Skip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04F7A2F-B562-29A9-8021-FEAA2178E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4643" y="6003543"/>
            <a:ext cx="2594113" cy="426618"/>
          </a:xfrm>
          <a:prstGeom prst="ellipse">
            <a:avLst/>
          </a:prstGeom>
          <a:solidFill>
            <a:srgbClr val="FFE875"/>
          </a:solidFill>
          <a:ln>
            <a:noFill/>
          </a:ln>
          <a:effectLst>
            <a:glow>
              <a:srgbClr val="FFE875"/>
            </a:glow>
            <a:softEdge rad="0"/>
          </a:effectLst>
          <a:scene3d>
            <a:camera prst="perspectiveRelaxedModerately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Notched Right 4">
            <a:hlinkClick r:id="rId3" action="ppaction://hlinksldjump"/>
            <a:extLst>
              <a:ext uri="{FF2B5EF4-FFF2-40B4-BE49-F238E27FC236}">
                <a16:creationId xmlns:a16="http://schemas.microsoft.com/office/drawing/2014/main" id="{D77BF905-3041-318F-961D-C5D544FD561D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Menu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BB77CD-8DB6-9022-2A5B-78AD31F5E21B}"/>
              </a:ext>
            </a:extLst>
          </p:cNvPr>
          <p:cNvSpPr txBox="1"/>
          <p:nvPr/>
        </p:nvSpPr>
        <p:spPr>
          <a:xfrm>
            <a:off x="2106386" y="4612821"/>
            <a:ext cx="2767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3154491752"/>
      </p:ext>
    </p:extLst>
  </p:cSld>
  <p:clrMapOvr>
    <a:masterClrMapping/>
  </p:clrMapOvr>
  <p:transition spd="slow" advClick="0" advTm="3236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ccel="50000" decel="50000" autoRev="1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44444E-6 L -0.00052 -0.06226 " pathEditMode="fixed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" grpId="0" build="allAtOnce"/>
      <p:bldP spid="2" grpI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Not Following the cube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...A small wooden shack. It looks old and decayed, but still standing. You wonder what is in it...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Seriously? </a:t>
            </a:r>
          </a:p>
        </p:txBody>
      </p:sp>
      <p:sp>
        <p:nvSpPr>
          <p:cNvPr id="2" name="Arrow: Pentagon 1">
            <a:hlinkClick r:id="rId4" action="ppaction://hlinksldjump"/>
            <a:extLst>
              <a:ext uri="{FF2B5EF4-FFF2-40B4-BE49-F238E27FC236}">
                <a16:creationId xmlns:a16="http://schemas.microsoft.com/office/drawing/2014/main" id="{C2989BC9-D19E-9D06-AF0A-1138D2B883CD}"/>
              </a:ext>
            </a:extLst>
          </p:cNvPr>
          <p:cNvSpPr/>
          <p:nvPr/>
        </p:nvSpPr>
        <p:spPr>
          <a:xfrm>
            <a:off x="5534780" y="2398032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Enter</a:t>
            </a:r>
          </a:p>
        </p:txBody>
      </p:sp>
      <p:sp>
        <p:nvSpPr>
          <p:cNvPr id="7" name="Arrow: Pentagon 6">
            <a:hlinkClick r:id="rId3" action="ppaction://hlinksldjump"/>
            <a:extLst>
              <a:ext uri="{FF2B5EF4-FFF2-40B4-BE49-F238E27FC236}">
                <a16:creationId xmlns:a16="http://schemas.microsoft.com/office/drawing/2014/main" id="{220480F3-0301-F974-F5FF-3A66EF7922D3}"/>
              </a:ext>
            </a:extLst>
          </p:cNvPr>
          <p:cNvSpPr/>
          <p:nvPr/>
        </p:nvSpPr>
        <p:spPr>
          <a:xfrm>
            <a:off x="5534780" y="3321731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Uhmm... No?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68FD200B-76EC-7614-4B81-FD25D5109447}"/>
                  </a:ext>
                </a:extLst>
              </p14:cNvPr>
              <p14:cNvContentPartPr/>
              <p14:nvPr/>
            </p14:nvContentPartPr>
            <p14:xfrm>
              <a:off x="11031021" y="553343"/>
              <a:ext cx="459720" cy="43632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68FD200B-76EC-7614-4B81-FD25D510944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941381" y="373703"/>
                <a:ext cx="639360" cy="795960"/>
              </a:xfrm>
              <a:prstGeom prst="rect">
                <a:avLst/>
              </a:prstGeom>
            </p:spPr>
          </p:pic>
        </mc:Fallback>
      </mc:AlternateContent>
      <p:sp>
        <p:nvSpPr>
          <p:cNvPr id="62" name="Arrow: Pentagon 61">
            <a:hlinkClick r:id="rId7" action="ppaction://hlinksldjump"/>
            <a:extLst>
              <a:ext uri="{FF2B5EF4-FFF2-40B4-BE49-F238E27FC236}">
                <a16:creationId xmlns:a16="http://schemas.microsoft.com/office/drawing/2014/main" id="{1092CB83-8893-04F4-E116-BD9FBD338162}"/>
              </a:ext>
            </a:extLst>
          </p:cNvPr>
          <p:cNvSpPr/>
          <p:nvPr/>
        </p:nvSpPr>
        <p:spPr>
          <a:xfrm>
            <a:off x="5534780" y="5169129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Poke it!</a:t>
            </a:r>
          </a:p>
        </p:txBody>
      </p:sp>
      <p:sp>
        <p:nvSpPr>
          <p:cNvPr id="63" name="Arrow: Notched Right 62">
            <a:hlinkClick r:id="rId8" action="ppaction://hlinksldjump"/>
            <a:extLst>
              <a:ext uri="{FF2B5EF4-FFF2-40B4-BE49-F238E27FC236}">
                <a16:creationId xmlns:a16="http://schemas.microsoft.com/office/drawing/2014/main" id="{882E3184-9CE0-9094-2D16-E1A1C863AC4E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123913287"/>
      </p:ext>
    </p:extLst>
  </p:cSld>
  <p:clrMapOvr>
    <a:masterClrMapping/>
  </p:clrMapOvr>
  <p:transition spd="slow" advClick="0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Yes.</a:t>
            </a:r>
          </a:p>
          <a:p>
            <a:pPr marL="0" indent="0">
              <a:buNone/>
            </a:pPr>
            <a:r>
              <a:rPr lang="en-US" sz="2000" dirty="0"/>
              <a:t>Very much yes.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Doubtful.</a:t>
            </a:r>
          </a:p>
        </p:txBody>
      </p:sp>
      <p:sp>
        <p:nvSpPr>
          <p:cNvPr id="2" name="Arrow: Pentagon 1">
            <a:hlinkClick r:id="rId4" action="ppaction://hlinksldjump"/>
            <a:extLst>
              <a:ext uri="{FF2B5EF4-FFF2-40B4-BE49-F238E27FC236}">
                <a16:creationId xmlns:a16="http://schemas.microsoft.com/office/drawing/2014/main" id="{C2989BC9-D19E-9D06-AF0A-1138D2B883CD}"/>
              </a:ext>
            </a:extLst>
          </p:cNvPr>
          <p:cNvSpPr/>
          <p:nvPr/>
        </p:nvSpPr>
        <p:spPr>
          <a:xfrm>
            <a:off x="5534780" y="3321731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Okay</a:t>
            </a:r>
          </a:p>
        </p:txBody>
      </p:sp>
    </p:spTree>
    <p:extLst>
      <p:ext uri="{BB962C8B-B14F-4D97-AF65-F5344CB8AC3E}">
        <p14:creationId xmlns:p14="http://schemas.microsoft.com/office/powerpoint/2010/main" val="3870866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eelOff"/>
      </p:transition>
    </mc:Choice>
    <mc:Fallback xmlns="">
      <p:transition spd="slow" advClick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Poke it!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shack collapses as you poke it. I guess it was on its last stand.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Oh.</a:t>
            </a:r>
          </a:p>
        </p:txBody>
      </p:sp>
    </p:spTree>
    <p:extLst>
      <p:ext uri="{BB962C8B-B14F-4D97-AF65-F5344CB8AC3E}">
        <p14:creationId xmlns:p14="http://schemas.microsoft.com/office/powerpoint/2010/main" val="3864339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 enter the wooden shack... It’s unsettlingly quiet and you can barely see the walls.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Whack the wall</a:t>
            </a:r>
          </a:p>
        </p:txBody>
      </p:sp>
      <p:sp>
        <p:nvSpPr>
          <p:cNvPr id="6" name="Arrow: Notched Right 5">
            <a:hlinkClick r:id="rId4" action="ppaction://hlinksldjump"/>
            <a:extLst>
              <a:ext uri="{FF2B5EF4-FFF2-40B4-BE49-F238E27FC236}">
                <a16:creationId xmlns:a16="http://schemas.microsoft.com/office/drawing/2014/main" id="{044911BA-0ABA-4342-DE93-116F7F2896E9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  <p:sp>
        <p:nvSpPr>
          <p:cNvPr id="7" name="Arrow: Pentagon 6">
            <a:hlinkClick r:id="rId5" action="ppaction://hlinksldjump"/>
            <a:extLst>
              <a:ext uri="{FF2B5EF4-FFF2-40B4-BE49-F238E27FC236}">
                <a16:creationId xmlns:a16="http://schemas.microsoft.com/office/drawing/2014/main" id="{16242A24-3E50-8B00-6391-923216F85D9A}"/>
              </a:ext>
            </a:extLst>
          </p:cNvPr>
          <p:cNvSpPr/>
          <p:nvPr/>
        </p:nvSpPr>
        <p:spPr>
          <a:xfrm>
            <a:off x="5534780" y="5212487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Hey, what that button do?</a:t>
            </a:r>
          </a:p>
        </p:txBody>
      </p:sp>
      <p:sp>
        <p:nvSpPr>
          <p:cNvPr id="8" name="Arrow: Pentagon 7">
            <a:hlinkClick r:id="rId6" action="ppaction://hlinksldjump"/>
            <a:extLst>
              <a:ext uri="{FF2B5EF4-FFF2-40B4-BE49-F238E27FC236}">
                <a16:creationId xmlns:a16="http://schemas.microsoft.com/office/drawing/2014/main" id="{288BBD46-28B4-8E17-66A4-3A27049FF2CA}"/>
              </a:ext>
            </a:extLst>
          </p:cNvPr>
          <p:cNvSpPr/>
          <p:nvPr/>
        </p:nvSpPr>
        <p:spPr>
          <a:xfrm>
            <a:off x="1550296" y="5212486"/>
            <a:ext cx="3425372" cy="856343"/>
          </a:xfrm>
          <a:prstGeom prst="homePlate">
            <a:avLst>
              <a:gd name="adj" fmla="val 287486"/>
            </a:avLst>
          </a:prstGeom>
          <a:solidFill>
            <a:srgbClr val="FFF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895851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No!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No! 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Oh.</a:t>
            </a:r>
          </a:p>
        </p:txBody>
      </p:sp>
      <p:sp>
        <p:nvSpPr>
          <p:cNvPr id="7" name="Arrow: Pentagon 6">
            <a:hlinkClick r:id="rId4" action="ppaction://hlinksldjump"/>
            <a:extLst>
              <a:ext uri="{FF2B5EF4-FFF2-40B4-BE49-F238E27FC236}">
                <a16:creationId xmlns:a16="http://schemas.microsoft.com/office/drawing/2014/main" id="{C2097E71-0AE7-92E5-77DC-43AAAB8A7FC7}"/>
              </a:ext>
            </a:extLst>
          </p:cNvPr>
          <p:cNvSpPr/>
          <p:nvPr/>
        </p:nvSpPr>
        <p:spPr>
          <a:xfrm>
            <a:off x="5534780" y="5185019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But...</a:t>
            </a:r>
          </a:p>
        </p:txBody>
      </p:sp>
      <p:sp>
        <p:nvSpPr>
          <p:cNvPr id="8" name="Arrow: Notched Right 7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362C97D7-D30F-35AD-8FEF-2D5C10C78873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1510673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E83187-9533-9A7A-8278-494F1CC4636C}"/>
              </a:ext>
            </a:extLst>
          </p:cNvPr>
          <p:cNvSpPr/>
          <p:nvPr/>
        </p:nvSpPr>
        <p:spPr>
          <a:xfrm>
            <a:off x="2974083" y="392712"/>
            <a:ext cx="548642" cy="173736"/>
          </a:xfrm>
          <a:prstGeom prst="roundRect">
            <a:avLst>
              <a:gd name="adj" fmla="val 50000"/>
            </a:avLst>
          </a:prstGeom>
          <a:solidFill>
            <a:srgbClr val="00D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1EE8058-7EB6-B6D7-26EF-1714D9DCE54F}"/>
              </a:ext>
            </a:extLst>
          </p:cNvPr>
          <p:cNvSpPr/>
          <p:nvPr/>
        </p:nvSpPr>
        <p:spPr>
          <a:xfrm>
            <a:off x="3248404" y="346386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406FE7BE-AF3C-C294-C401-A6C801CAA46B}"/>
              </a:ext>
            </a:extLst>
          </p:cNvPr>
          <p:cNvSpPr/>
          <p:nvPr/>
        </p:nvSpPr>
        <p:spPr>
          <a:xfrm>
            <a:off x="3248404" y="346386"/>
            <a:ext cx="274320" cy="274320"/>
          </a:xfrm>
          <a:prstGeom prst="ellipse">
            <a:avLst/>
          </a:prstGeom>
          <a:solidFill>
            <a:srgbClr val="FFFFFF">
              <a:alpha val="1176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916F9F2-104B-47EC-3249-A16879ADBB5F}"/>
              </a:ext>
            </a:extLst>
          </p:cNvPr>
          <p:cNvSpPr/>
          <p:nvPr/>
        </p:nvSpPr>
        <p:spPr>
          <a:xfrm>
            <a:off x="2974083" y="346386"/>
            <a:ext cx="274320" cy="274320"/>
          </a:xfrm>
          <a:prstGeom prst="ellipse">
            <a:avLst/>
          </a:prstGeom>
          <a:solidFill>
            <a:srgbClr val="FFFFFF">
              <a:alpha val="1176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EF5CA40-FA99-D7AA-F4E0-FFF845924E66}"/>
              </a:ext>
            </a:extLst>
          </p:cNvPr>
          <p:cNvSpPr/>
          <p:nvPr/>
        </p:nvSpPr>
        <p:spPr>
          <a:xfrm>
            <a:off x="2974082" y="1080330"/>
            <a:ext cx="548642" cy="173736"/>
          </a:xfrm>
          <a:prstGeom prst="roundRect">
            <a:avLst>
              <a:gd name="adj" fmla="val 50000"/>
            </a:avLst>
          </a:prstGeom>
          <a:solidFill>
            <a:srgbClr val="00D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87768E7-170B-6498-7C5D-B30D7895D25F}"/>
              </a:ext>
            </a:extLst>
          </p:cNvPr>
          <p:cNvSpPr/>
          <p:nvPr/>
        </p:nvSpPr>
        <p:spPr>
          <a:xfrm>
            <a:off x="3248403" y="1034004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8">
            <a:extLst>
              <a:ext uri="{FF2B5EF4-FFF2-40B4-BE49-F238E27FC236}">
                <a16:creationId xmlns:a16="http://schemas.microsoft.com/office/drawing/2014/main" id="{E8373918-DBAB-970B-F12E-2AEA20C9CB88}"/>
              </a:ext>
            </a:extLst>
          </p:cNvPr>
          <p:cNvSpPr/>
          <p:nvPr/>
        </p:nvSpPr>
        <p:spPr>
          <a:xfrm>
            <a:off x="3248403" y="1034004"/>
            <a:ext cx="274320" cy="274320"/>
          </a:xfrm>
          <a:prstGeom prst="ellipse">
            <a:avLst/>
          </a:prstGeom>
          <a:solidFill>
            <a:srgbClr val="FFFFFF">
              <a:alpha val="1176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E7B0F02A-99B0-7A67-9DC1-D1CF1AC8026E}"/>
              </a:ext>
            </a:extLst>
          </p:cNvPr>
          <p:cNvSpPr/>
          <p:nvPr/>
        </p:nvSpPr>
        <p:spPr>
          <a:xfrm>
            <a:off x="2974082" y="1034004"/>
            <a:ext cx="274320" cy="274320"/>
          </a:xfrm>
          <a:prstGeom prst="ellipse">
            <a:avLst/>
          </a:prstGeom>
          <a:solidFill>
            <a:srgbClr val="FFFFFF">
              <a:alpha val="1176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E1D29D09-6874-013B-113F-13FE615EDDC5}"/>
                  </a:ext>
                </a:extLst>
              </p14:cNvPr>
              <p14:cNvContentPartPr/>
              <p14:nvPr/>
            </p14:nvContentPartPr>
            <p14:xfrm>
              <a:off x="4337648" y="829180"/>
              <a:ext cx="320040" cy="106740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E1D29D09-6874-013B-113F-13FE615EDD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4648" y="451180"/>
                <a:ext cx="445680" cy="18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6F6EFF37-41E5-B39D-ADA9-EDCB4CC0DEB4}"/>
                  </a:ext>
                </a:extLst>
              </p14:cNvPr>
              <p14:cNvContentPartPr/>
              <p14:nvPr/>
            </p14:nvContentPartPr>
            <p14:xfrm>
              <a:off x="4295528" y="689140"/>
              <a:ext cx="974520" cy="10911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6F6EFF37-41E5-B39D-ADA9-EDCB4CC0DEB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32528" y="311140"/>
                <a:ext cx="1100160" cy="18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1C52ABE-3951-F730-DE39-E6DA661D4F7A}"/>
                  </a:ext>
                </a:extLst>
              </p14:cNvPr>
              <p14:cNvContentPartPr/>
              <p14:nvPr/>
            </p14:nvContentPartPr>
            <p14:xfrm>
              <a:off x="7654688" y="921700"/>
              <a:ext cx="384840" cy="4406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1C52ABE-3951-F730-DE39-E6DA661D4F7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91688" y="543700"/>
                <a:ext cx="510480" cy="11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7810DD4-33F3-69BC-732B-8119DA71D32E}"/>
                  </a:ext>
                </a:extLst>
              </p14:cNvPr>
              <p14:cNvContentPartPr/>
              <p14:nvPr/>
            </p14:nvContentPartPr>
            <p14:xfrm>
              <a:off x="8208368" y="911980"/>
              <a:ext cx="1032840" cy="57528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7810DD4-33F3-69BC-732B-8119DA71D32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145368" y="533980"/>
                <a:ext cx="1158480" cy="1330920"/>
              </a:xfrm>
              <a:prstGeom prst="rect">
                <a:avLst/>
              </a:prstGeom>
            </p:spPr>
          </p:pic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62BD8ED2-FF0C-EAD1-D19A-D0BDE1351678}"/>
              </a:ext>
            </a:extLst>
          </p:cNvPr>
          <p:cNvGrpSpPr/>
          <p:nvPr/>
        </p:nvGrpSpPr>
        <p:grpSpPr>
          <a:xfrm>
            <a:off x="5049008" y="573580"/>
            <a:ext cx="3566160" cy="3137760"/>
            <a:chOff x="5049008" y="573580"/>
            <a:chExt cx="3566160" cy="31377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A351498-7BCE-6380-0952-F3B97032EA82}"/>
                    </a:ext>
                  </a:extLst>
                </p14:cNvPr>
                <p14:cNvContentPartPr/>
                <p14:nvPr/>
              </p14:nvContentPartPr>
              <p14:xfrm>
                <a:off x="5559488" y="935020"/>
                <a:ext cx="613080" cy="8208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A351498-7BCE-6380-0952-F3B97032EA8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496848" y="557380"/>
                  <a:ext cx="738720" cy="157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14E4CBF-FC4C-8C31-11E4-0E00F45B8324}"/>
                    </a:ext>
                  </a:extLst>
                </p14:cNvPr>
                <p14:cNvContentPartPr/>
                <p14:nvPr/>
              </p14:nvContentPartPr>
              <p14:xfrm>
                <a:off x="6177248" y="977860"/>
                <a:ext cx="654120" cy="6746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14E4CBF-FC4C-8C31-11E4-0E00F45B832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114608" y="600220"/>
                  <a:ext cx="779760" cy="143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AEEDB06-F12F-F271-0AFB-9D63BF74BB4B}"/>
                    </a:ext>
                  </a:extLst>
                </p14:cNvPr>
                <p14:cNvContentPartPr/>
                <p14:nvPr/>
              </p14:nvContentPartPr>
              <p14:xfrm>
                <a:off x="7048448" y="573580"/>
                <a:ext cx="395640" cy="9586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AEEDB06-F12F-F271-0AFB-9D63BF74BB4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985448" y="195580"/>
                  <a:ext cx="521280" cy="171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41B572D-20C1-5963-B74C-086251EC9AC3}"/>
                    </a:ext>
                  </a:extLst>
                </p14:cNvPr>
                <p14:cNvContentPartPr/>
                <p14:nvPr/>
              </p14:nvContentPartPr>
              <p14:xfrm>
                <a:off x="5092928" y="2391940"/>
                <a:ext cx="639000" cy="13194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041B572D-20C1-5963-B74C-086251EC9AC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030288" y="2014300"/>
                  <a:ext cx="764640" cy="20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9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2DEB29D-7A99-D17F-78E5-DBB19EA944ED}"/>
                    </a:ext>
                  </a:extLst>
                </p14:cNvPr>
                <p14:cNvContentPartPr/>
                <p14:nvPr/>
              </p14:nvContentPartPr>
              <p14:xfrm>
                <a:off x="6113528" y="2807740"/>
                <a:ext cx="617400" cy="6494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2DEB29D-7A99-D17F-78E5-DBB19EA944E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050528" y="2429740"/>
                  <a:ext cx="743040" cy="140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1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71FEDB6-396A-9A15-EF00-980724FD5DA5}"/>
                    </a:ext>
                  </a:extLst>
                </p14:cNvPr>
                <p14:cNvContentPartPr/>
                <p14:nvPr/>
              </p14:nvContentPartPr>
              <p14:xfrm>
                <a:off x="7102088" y="2296180"/>
                <a:ext cx="330480" cy="9345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71FEDB6-396A-9A15-EF00-980724FD5DA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039088" y="1918540"/>
                  <a:ext cx="456120" cy="169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A173D2B-EFFF-95B6-2613-EA3A285C836E}"/>
                    </a:ext>
                  </a:extLst>
                </p14:cNvPr>
                <p14:cNvContentPartPr/>
                <p14:nvPr/>
              </p14:nvContentPartPr>
              <p14:xfrm>
                <a:off x="5049008" y="2242900"/>
                <a:ext cx="397080" cy="8085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A173D2B-EFFF-95B6-2613-EA3A285C836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986008" y="1864900"/>
                  <a:ext cx="522720" cy="156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ED708601-CA29-8380-2697-3868DCE566EC}"/>
                    </a:ext>
                  </a:extLst>
                </p14:cNvPr>
                <p14:cNvContentPartPr/>
                <p14:nvPr/>
              </p14:nvContentPartPr>
              <p14:xfrm>
                <a:off x="7112888" y="2340100"/>
                <a:ext cx="373320" cy="1904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ED708601-CA29-8380-2697-3868DCE566E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050248" y="1962100"/>
                  <a:ext cx="498960" cy="9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CEFE867-0D8D-BF26-DE77-473C13DCC4BD}"/>
                    </a:ext>
                  </a:extLst>
                </p14:cNvPr>
                <p14:cNvContentPartPr/>
                <p14:nvPr/>
              </p14:nvContentPartPr>
              <p14:xfrm>
                <a:off x="7750808" y="2094220"/>
                <a:ext cx="296640" cy="10000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CEFE867-0D8D-BF26-DE77-473C13DCC4B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687808" y="1716580"/>
                  <a:ext cx="422280" cy="175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9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2605890-9B24-606B-FABE-52D272A7BE62}"/>
                    </a:ext>
                  </a:extLst>
                </p14:cNvPr>
                <p14:cNvContentPartPr/>
                <p14:nvPr/>
              </p14:nvContentPartPr>
              <p14:xfrm>
                <a:off x="7543808" y="2322100"/>
                <a:ext cx="537120" cy="338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2605890-9B24-606B-FABE-52D272A7BE6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481168" y="1944460"/>
                  <a:ext cx="662760" cy="78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1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61333121-497E-24CA-36FF-5E9ED3438B02}"/>
                    </a:ext>
                  </a:extLst>
                </p14:cNvPr>
                <p14:cNvContentPartPr/>
                <p14:nvPr/>
              </p14:nvContentPartPr>
              <p14:xfrm>
                <a:off x="8192888" y="2531260"/>
                <a:ext cx="422280" cy="4856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61333121-497E-24CA-36FF-5E9ED3438B0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129888" y="2153620"/>
                  <a:ext cx="547920" cy="1241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4F59B87-758E-49FC-6F8D-28B857885EDB}"/>
              </a:ext>
            </a:extLst>
          </p:cNvPr>
          <p:cNvGrpSpPr/>
          <p:nvPr/>
        </p:nvGrpSpPr>
        <p:grpSpPr>
          <a:xfrm>
            <a:off x="8750168" y="2317420"/>
            <a:ext cx="1043640" cy="765000"/>
            <a:chOff x="8750168" y="2317420"/>
            <a:chExt cx="1043640" cy="76500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C5578C91-DF1A-5D2B-02BF-7BEF96EB2988}"/>
                    </a:ext>
                  </a:extLst>
                </p14:cNvPr>
                <p14:cNvContentPartPr/>
                <p14:nvPr/>
              </p14:nvContentPartPr>
              <p14:xfrm>
                <a:off x="8750168" y="2402380"/>
                <a:ext cx="575640" cy="6800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C5578C91-DF1A-5D2B-02BF-7BEF96EB2988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687168" y="2024380"/>
                  <a:ext cx="701280" cy="143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1A28F5D-16A2-EA63-216D-931D287F835F}"/>
                    </a:ext>
                  </a:extLst>
                </p14:cNvPr>
                <p14:cNvContentPartPr/>
                <p14:nvPr/>
              </p14:nvContentPartPr>
              <p14:xfrm>
                <a:off x="9379448" y="2317420"/>
                <a:ext cx="414360" cy="5756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1A28F5D-16A2-EA63-216D-931D287F835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316808" y="1939420"/>
                  <a:ext cx="540000" cy="1331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A8CE8DA-586A-52E3-4D65-FE7410192956}"/>
              </a:ext>
            </a:extLst>
          </p:cNvPr>
          <p:cNvGrpSpPr/>
          <p:nvPr/>
        </p:nvGrpSpPr>
        <p:grpSpPr>
          <a:xfrm>
            <a:off x="722528" y="4135521"/>
            <a:ext cx="2026800" cy="1287720"/>
            <a:chOff x="722528" y="4135521"/>
            <a:chExt cx="2026800" cy="128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3DEC555B-4233-0BCF-AAC5-6201890320CD}"/>
                    </a:ext>
                  </a:extLst>
                </p14:cNvPr>
                <p14:cNvContentPartPr/>
                <p14:nvPr/>
              </p14:nvContentPartPr>
              <p14:xfrm>
                <a:off x="1286288" y="4167561"/>
                <a:ext cx="360" cy="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3DEC555B-4233-0BCF-AAC5-6201890320C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196288" y="3987561"/>
                  <a:ext cx="18000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9B3FEAD2-45E6-C024-643C-76B2B76C5D0C}"/>
                    </a:ext>
                  </a:extLst>
                </p14:cNvPr>
                <p14:cNvContentPartPr/>
                <p14:nvPr/>
              </p14:nvContentPartPr>
              <p14:xfrm>
                <a:off x="2253608" y="4135521"/>
                <a:ext cx="360" cy="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9B3FEAD2-45E6-C024-643C-76B2B76C5D0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163608" y="3955521"/>
                  <a:ext cx="18000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A0BB292A-9283-4DD6-A57E-168D23D3ADF9}"/>
                    </a:ext>
                  </a:extLst>
                </p14:cNvPr>
                <p14:cNvContentPartPr/>
                <p14:nvPr/>
              </p14:nvContentPartPr>
              <p14:xfrm>
                <a:off x="722528" y="4763001"/>
                <a:ext cx="2026800" cy="6602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A0BB292A-9283-4DD6-A57E-168D23D3ADF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32528" y="4583001"/>
                  <a:ext cx="2206440" cy="10198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55" name="Picture 54" descr="A picture containing graphics, child art, graphic design, font&#10;&#10;Description automatically generated">
            <a:extLst>
              <a:ext uri="{FF2B5EF4-FFF2-40B4-BE49-F238E27FC236}">
                <a16:creationId xmlns:a16="http://schemas.microsoft.com/office/drawing/2014/main" id="{5E41D937-9CDD-371F-AC1F-28A998161C97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168" y="342021"/>
            <a:ext cx="1524012" cy="61739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CA0EBA-EC81-7714-49D6-A78BFD9317B1}"/>
              </a:ext>
            </a:extLst>
          </p:cNvPr>
          <p:cNvSpPr txBox="1"/>
          <p:nvPr/>
        </p:nvSpPr>
        <p:spPr>
          <a:xfrm>
            <a:off x="555577" y="294914"/>
            <a:ext cx="2409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Shield Power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CDC334-1B5A-32E4-5E88-F4B61AC56F7F}"/>
              </a:ext>
            </a:extLst>
          </p:cNvPr>
          <p:cNvSpPr txBox="1"/>
          <p:nvPr/>
        </p:nvSpPr>
        <p:spPr>
          <a:xfrm>
            <a:off x="469856" y="977948"/>
            <a:ext cx="249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Deploy Loading System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2F0DE2-7EC8-30E6-EBC5-7F7387C17419}"/>
              </a:ext>
            </a:extLst>
          </p:cNvPr>
          <p:cNvSpPr/>
          <p:nvPr/>
        </p:nvSpPr>
        <p:spPr>
          <a:xfrm>
            <a:off x="507019" y="3534821"/>
            <a:ext cx="3180863" cy="2690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B92B357-C82D-6A9D-A32F-818E60B94897}"/>
              </a:ext>
            </a:extLst>
          </p:cNvPr>
          <p:cNvGrpSpPr/>
          <p:nvPr/>
        </p:nvGrpSpPr>
        <p:grpSpPr>
          <a:xfrm rot="10271539">
            <a:off x="1491387" y="3987530"/>
            <a:ext cx="1642101" cy="1642101"/>
            <a:chOff x="4295528" y="4465674"/>
            <a:chExt cx="2254128" cy="2254128"/>
          </a:xfrm>
        </p:grpSpPr>
        <p:sp>
          <p:nvSpPr>
            <p:cNvPr id="51" name="Circle: Hollow 50">
              <a:extLst>
                <a:ext uri="{FF2B5EF4-FFF2-40B4-BE49-F238E27FC236}">
                  <a16:creationId xmlns:a16="http://schemas.microsoft.com/office/drawing/2014/main" id="{8BBEF5A5-07A0-25F4-B6B9-0020A4106CE8}"/>
                </a:ext>
              </a:extLst>
            </p:cNvPr>
            <p:cNvSpPr/>
            <p:nvPr/>
          </p:nvSpPr>
          <p:spPr>
            <a:xfrm>
              <a:off x="4295528" y="4465674"/>
              <a:ext cx="2254128" cy="2254128"/>
            </a:xfrm>
            <a:prstGeom prst="donut">
              <a:avLst>
                <a:gd name="adj" fmla="val 0"/>
              </a:avLst>
            </a:prstGeom>
            <a:solidFill>
              <a:schemeClr val="accent1">
                <a:lumMod val="75000"/>
              </a:schemeClr>
            </a:solidFill>
            <a:ln w="2286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Block Arc 51">
              <a:extLst>
                <a:ext uri="{FF2B5EF4-FFF2-40B4-BE49-F238E27FC236}">
                  <a16:creationId xmlns:a16="http://schemas.microsoft.com/office/drawing/2014/main" id="{448B86C2-9A20-8EC8-701F-EB221D4AB527}"/>
                </a:ext>
              </a:extLst>
            </p:cNvPr>
            <p:cNvSpPr/>
            <p:nvPr/>
          </p:nvSpPr>
          <p:spPr>
            <a:xfrm rot="2348947">
              <a:off x="4295528" y="4465674"/>
              <a:ext cx="2254128" cy="2254128"/>
            </a:xfrm>
            <a:prstGeom prst="blockArc">
              <a:avLst>
                <a:gd name="adj1" fmla="val 20458244"/>
                <a:gd name="adj2" fmla="val 83907"/>
                <a:gd name="adj3" fmla="val 0"/>
              </a:avLst>
            </a:prstGeom>
            <a:solidFill>
              <a:schemeClr val="accent6">
                <a:lumMod val="50000"/>
              </a:schemeClr>
            </a:solidFill>
            <a:ln w="2286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276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8" presetClass="emph" presetSubtype="0" repeatCount="indefinite" accel="30000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 p14:bounceEnd="70000">
                                          <p:cBhvr>
                                            <p:cTn id="6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seq concurrent="1" nextAc="seek">
                  <p:cTn id="7" restart="whenNotActive" fill="hold" evtFilter="cancelBubble" nodeType="interactiveSeq">
                    <p:stCondLst>
                      <p:cond evt="onClick" delay="0">
                        <p:tgtEl>
                          <p:spTgt spid="6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" fill="hold">
                          <p:stCondLst>
                            <p:cond delay="0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42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052 -3.7037E-7 L -0.02304 -3.7037E-7 " pathEditMode="relative" rAng="0" ptsTypes="AA">
                                          <p:cBhvr>
                                            <p:cTn id="11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133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2" presetID="19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 override="childStyle">
                                            <p:cTn id="13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style.color</p:attrName>
                                            </p:attrNameLst>
                                          </p:cBhvr>
                                          <p:to>
                                            <a:srgbClr val="FF0000"/>
                                          </p:to>
                                        </p:animClr>
                                        <p:animClr clrSpc="rgb" dir="cw">
                                          <p:cBhvr>
                                            <p:cTn id="14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FF0000"/>
                                          </p:to>
                                        </p:animClr>
                                        <p:set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1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1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"/>
                      </p:tgtEl>
                    </p:cond>
                  </p:nextCondLst>
                </p:seq>
                <p:seq concurrent="1" nextAc="seek">
                  <p:cTn id="23" restart="whenNotActive" fill="hold" evtFilter="cancelBubble" nodeType="interactiveSeq">
                    <p:stCondLst>
                      <p:cond evt="onClick" delay="0">
                        <p:tgtEl>
                          <p:spTgt spid="7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24" fill="hold">
                          <p:stCondLst>
                            <p:cond delay="0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2252 -3.7037E-7 L -4.16667E-6 -3.7037E-7 " pathEditMode="relative" rAng="0" ptsTypes="AA">
                                          <p:cBhvr>
                                            <p:cTn id="2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120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8" presetID="19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 override="childStyle">
                                            <p:cTn id="29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style.color</p:attrName>
                                            </p:attrNameLst>
                                          </p:cBhvr>
                                          <p:to>
                                            <a:srgbClr val="00D028"/>
                                          </p:to>
                                        </p:animClr>
                                        <p:animClr clrSpc="rgb" dir="cw">
                                          <p:cBhvr>
                                            <p:cTn id="30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00D028"/>
                                          </p:to>
                                        </p:animClr>
                                        <p:set>
                                          <p:cBhvr>
                                            <p:cTn id="31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3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3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5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7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7"/>
                      </p:tgtEl>
                    </p:cond>
                  </p:nextCondLst>
                </p:seq>
                <p:seq concurrent="1" nextAc="seek">
                  <p:cTn id="39" restart="whenNotActive" fill="hold" evtFilter="cancelBubble" nodeType="interactiveSeq">
                    <p:stCondLst>
                      <p:cond evt="onClick" delay="0">
                        <p:tgtEl>
                          <p:spTgt spid="1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40" fill="hold">
                          <p:stCondLst>
                            <p:cond delay="0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42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052 -1.85185E-6 L -0.02304 -1.85185E-6 " pathEditMode="relative" rAng="0" ptsTypes="AA">
                                          <p:cBhvr>
                                            <p:cTn id="43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133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4" presetID="19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 override="childStyle">
                                            <p:cTn id="45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style.color</p:attrName>
                                            </p:attrNameLst>
                                          </p:cBhvr>
                                          <p:to>
                                            <a:srgbClr val="FF0000"/>
                                          </p:to>
                                        </p:animClr>
                                        <p:animClr clrSpc="rgb" dir="cw">
                                          <p:cBhvr>
                                            <p:cTn id="46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FF0000"/>
                                          </p:to>
                                        </p:animClr>
                                        <p:set>
                                          <p:cBhvr>
                                            <p:cTn id="47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4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9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51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53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55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4"/>
                      </p:tgtEl>
                    </p:cond>
                  </p:nextCondLst>
                </p:seq>
                <p:seq concurrent="1" nextAc="seek">
                  <p:cTn id="57" restart="whenNotActive" fill="hold" evtFilter="cancelBubble" nodeType="interactiveSeq">
                    <p:stCondLst>
                      <p:cond evt="onClick" delay="0">
                        <p:tgtEl>
                          <p:spTgt spid="15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58" fill="hold">
                          <p:stCondLst>
                            <p:cond delay="0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2252 -1.85185E-6 L -4.16667E-6 -1.85185E-6 " pathEditMode="relative" rAng="0" ptsTypes="AA">
                                          <p:cBhvr>
                                            <p:cTn id="61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120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2" presetID="19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 override="childStyle">
                                            <p:cTn id="63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style.color</p:attrName>
                                            </p:attrNameLst>
                                          </p:cBhvr>
                                          <p:to>
                                            <a:srgbClr val="00D028"/>
                                          </p:to>
                                        </p:animClr>
                                        <p:animClr clrSpc="rgb" dir="cw">
                                          <p:cBhvr>
                                            <p:cTn id="64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00D028"/>
                                          </p:to>
                                        </p:animClr>
                                        <p:set>
                                          <p:cBhvr>
                                            <p:cTn id="65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66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7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6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71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5"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5" grpId="0" animBg="1"/>
          <p:bldP spid="5" grpId="1" animBg="1"/>
          <p:bldP spid="6" grpId="0" animBg="1"/>
          <p:bldP spid="6" grpId="1" animBg="1"/>
          <p:bldP spid="7" grpId="0" animBg="1"/>
          <p:bldP spid="7" grpId="1" animBg="1"/>
          <p:bldP spid="12" grpId="0" animBg="1"/>
          <p:bldP spid="13" grpId="0" animBg="1"/>
          <p:bldP spid="13" grpId="1" animBg="1"/>
          <p:bldP spid="14" grpId="0" animBg="1"/>
          <p:bldP spid="14" grpId="1" animBg="1"/>
          <p:bldP spid="15" grpId="0" animBg="1"/>
          <p:bldP spid="15" grpId="1" animBg="1"/>
          <p:bldP spid="8" grpId="0" animBg="1"/>
          <p:bldP spid="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8" presetClass="emph" presetSubtype="0" repeatCount="indefinite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6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8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43200000">
                                          <p:cBhvr>
                                            <p:cTn id="10" dur="2000" fill="hold"/>
                                            <p:tgtEl>
                                              <p:spTgt spid="24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seq concurrent="1" nextAc="seek">
                  <p:cTn id="11" restart="whenNotActive" fill="hold" evtFilter="cancelBubble" nodeType="interactiveSeq">
                    <p:stCondLst>
                      <p:cond evt="onClick" delay="0">
                        <p:tgtEl>
                          <p:spTgt spid="6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2" fill="hold">
                          <p:stCondLst>
                            <p:cond delay="0"/>
                          </p:stCondLst>
                          <p:childTnLst>
                            <p:par>
                              <p:cTn id="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" presetID="42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052 -3.7037E-7 L -0.02304 -3.7037E-7 " pathEditMode="relative" rAng="0" ptsTypes="AA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133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6" presetID="19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 override="childStyle">
                                            <p:cTn id="1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style.color</p:attrName>
                                            </p:attrNameLst>
                                          </p:cBhvr>
                                          <p:to>
                                            <a:srgbClr val="FF0000"/>
                                          </p:to>
                                        </p:animClr>
                                        <p:animClr clrSpc="rgb" dir="cw">
                                          <p:cBhvr>
                                            <p:cTn id="1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FF0000"/>
                                          </p:to>
                                        </p:animClr>
                                        <p:set>
                                          <p:cBhvr>
                                            <p:cTn id="19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20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1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3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"/>
                      </p:tgtEl>
                    </p:cond>
                  </p:nextCondLst>
                </p:seq>
                <p:seq concurrent="1" nextAc="seek">
                  <p:cTn id="27" restart="whenNotActive" fill="hold" evtFilter="cancelBubble" nodeType="interactiveSeq">
                    <p:stCondLst>
                      <p:cond evt="onClick" delay="0">
                        <p:tgtEl>
                          <p:spTgt spid="7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28" fill="hold">
                          <p:stCondLst>
                            <p:cond delay="0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2252 -3.7037E-7 L -4.16667E-6 -3.7037E-7 " pathEditMode="relative" rAng="0" ptsTypes="AA">
                                          <p:cBhvr>
                                            <p:cTn id="31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120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2" presetID="19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 override="childStyle">
                                            <p:cTn id="33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style.color</p:attrName>
                                            </p:attrNameLst>
                                          </p:cBhvr>
                                          <p:to>
                                            <a:srgbClr val="00D028"/>
                                          </p:to>
                                        </p:animClr>
                                        <p:animClr clrSpc="rgb" dir="cw">
                                          <p:cBhvr>
                                            <p:cTn id="34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00D028"/>
                                          </p:to>
                                        </p:animClr>
                                        <p:set>
                                          <p:cBhvr>
                                            <p:cTn id="3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3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7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9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4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3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7"/>
                      </p:tgtEl>
                    </p:cond>
                  </p:nextCondLst>
                </p:seq>
                <p:seq concurrent="1" nextAc="seek">
                  <p:cTn id="43" restart="whenNotActive" fill="hold" evtFilter="cancelBubble" nodeType="interactiveSeq">
                    <p:stCondLst>
                      <p:cond evt="onClick" delay="0">
                        <p:tgtEl>
                          <p:spTgt spid="1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44" fill="hold">
                          <p:stCondLst>
                            <p:cond delay="0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42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052 -1.85185E-6 L -0.02304 -1.85185E-6 " pathEditMode="relative" rAng="0" ptsTypes="AA">
                                          <p:cBhvr>
                                            <p:cTn id="4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133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8" presetID="19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 override="childStyle">
                                            <p:cTn id="4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style.color</p:attrName>
                                            </p:attrNameLst>
                                          </p:cBhvr>
                                          <p:to>
                                            <a:srgbClr val="FF0000"/>
                                          </p:to>
                                        </p:animClr>
                                        <p:animClr clrSpc="rgb" dir="cw">
                                          <p:cBhvr>
                                            <p:cTn id="5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FF0000"/>
                                          </p:to>
                                        </p:animClr>
                                        <p:set>
                                          <p:cBhvr>
                                            <p:cTn id="51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52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53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55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3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57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59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4"/>
                      </p:tgtEl>
                    </p:cond>
                  </p:nextCondLst>
                </p:seq>
                <p:seq concurrent="1" nextAc="seek">
                  <p:cTn id="61" restart="whenNotActive" fill="hold" evtFilter="cancelBubble" nodeType="interactiveSeq">
                    <p:stCondLst>
                      <p:cond evt="onClick" delay="0">
                        <p:tgtEl>
                          <p:spTgt spid="15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62" fill="hold">
                          <p:stCondLst>
                            <p:cond delay="0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2252 -1.85185E-6 L -4.16667E-6 -1.85185E-6 " pathEditMode="relative" rAng="0" ptsTypes="AA">
                                          <p:cBhvr>
                                            <p:cTn id="65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120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6" presetID="19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 override="childStyle">
                                            <p:cTn id="67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style.color</p:attrName>
                                            </p:attrNameLst>
                                          </p:cBhvr>
                                          <p:to>
                                            <a:srgbClr val="00D028"/>
                                          </p:to>
                                        </p:animClr>
                                        <p:animClr clrSpc="rgb" dir="cw">
                                          <p:cBhvr>
                                            <p:cTn id="6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00D028"/>
                                          </p:to>
                                        </p:animClr>
                                        <p:set>
                                          <p:cBhvr>
                                            <p:cTn id="6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7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1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3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7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3" name="click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75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7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5"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5" grpId="0" animBg="1"/>
          <p:bldP spid="5" grpId="1" animBg="1"/>
          <p:bldP spid="6" grpId="0" animBg="1"/>
          <p:bldP spid="6" grpId="1" animBg="1"/>
          <p:bldP spid="7" grpId="0" animBg="1"/>
          <p:bldP spid="7" grpId="1" animBg="1"/>
          <p:bldP spid="12" grpId="0" animBg="1"/>
          <p:bldP spid="13" grpId="0" animBg="1"/>
          <p:bldP spid="13" grpId="1" animBg="1"/>
          <p:bldP spid="14" grpId="0" animBg="1"/>
          <p:bldP spid="14" grpId="1" animBg="1"/>
          <p:bldP spid="15" grpId="0" animBg="1"/>
          <p:bldP spid="15" grpId="1" animBg="1"/>
          <p:bldP spid="8" grpId="0" animBg="1"/>
          <p:bldP spid="8" grpId="1" animBg="1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7C9347-1ACB-E02F-C030-9CAB6F8F0986}"/>
              </a:ext>
            </a:extLst>
          </p:cNvPr>
          <p:cNvSpPr txBox="1"/>
          <p:nvPr/>
        </p:nvSpPr>
        <p:spPr>
          <a:xfrm>
            <a:off x="2109409" y="1392866"/>
            <a:ext cx="3425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Literally, it’s to the left of “Hey, what that button do?”, and it’s *almost* invisible.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795245-2DFF-6A69-BFA5-FC066AFBC9A3}"/>
              </a:ext>
            </a:extLst>
          </p:cNvPr>
          <p:cNvSpPr/>
          <p:nvPr/>
        </p:nvSpPr>
        <p:spPr>
          <a:xfrm>
            <a:off x="2020186" y="1392865"/>
            <a:ext cx="3514594" cy="17543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That button do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 notice a button that was intentionally not mentioned in the previous option.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Press it!</a:t>
            </a:r>
          </a:p>
        </p:txBody>
      </p:sp>
      <p:sp>
        <p:nvSpPr>
          <p:cNvPr id="7" name="Arrow: Pentagon 6">
            <a:hlinkClick r:id="rId4" action="ppaction://hlinksldjump"/>
            <a:extLst>
              <a:ext uri="{FF2B5EF4-FFF2-40B4-BE49-F238E27FC236}">
                <a16:creationId xmlns:a16="http://schemas.microsoft.com/office/drawing/2014/main" id="{C2097E71-0AE7-92E5-77DC-43AAAB8A7FC7}"/>
              </a:ext>
            </a:extLst>
          </p:cNvPr>
          <p:cNvSpPr/>
          <p:nvPr/>
        </p:nvSpPr>
        <p:spPr>
          <a:xfrm>
            <a:off x="5534780" y="5185019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But why was it not mentioned?</a:t>
            </a:r>
          </a:p>
        </p:txBody>
      </p:sp>
      <p:sp>
        <p:nvSpPr>
          <p:cNvPr id="8" name="Arrow: Notched Right 7">
            <a:hlinkClick r:id="rId5" action="ppaction://hlinksldjump"/>
            <a:extLst>
              <a:ext uri="{FF2B5EF4-FFF2-40B4-BE49-F238E27FC236}">
                <a16:creationId xmlns:a16="http://schemas.microsoft.com/office/drawing/2014/main" id="{362C97D7-D30F-35AD-8FEF-2D5C10C78873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169853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6" presetClass="exit" presetSubtype="0" fill="hold" grpId="1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Beccccauseeeeeeeeeeeeeeeeeeeeeeee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Because..... 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Oh.</a:t>
            </a:r>
          </a:p>
        </p:txBody>
      </p:sp>
      <p:sp>
        <p:nvSpPr>
          <p:cNvPr id="7" name="Arrow: Pentagon 6">
            <a:hlinkClick r:id="rId4" action="ppaction://hlinksldjump"/>
            <a:extLst>
              <a:ext uri="{FF2B5EF4-FFF2-40B4-BE49-F238E27FC236}">
                <a16:creationId xmlns:a16="http://schemas.microsoft.com/office/drawing/2014/main" id="{C2097E71-0AE7-92E5-77DC-43AAAB8A7FC7}"/>
              </a:ext>
            </a:extLst>
          </p:cNvPr>
          <p:cNvSpPr/>
          <p:nvPr/>
        </p:nvSpPr>
        <p:spPr>
          <a:xfrm>
            <a:off x="5534780" y="5185019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But...</a:t>
            </a:r>
          </a:p>
        </p:txBody>
      </p:sp>
      <p:sp>
        <p:nvSpPr>
          <p:cNvPr id="8" name="Arrow: Notched Right 7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362C97D7-D30F-35AD-8FEF-2D5C10C78873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681749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No! but not.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No! 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534780" y="4245430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Fine.</a:t>
            </a:r>
          </a:p>
        </p:txBody>
      </p:sp>
      <p:sp>
        <p:nvSpPr>
          <p:cNvPr id="7" name="Arrow: Pentagon 6">
            <a:hlinkClick r:id="rId4" action="ppaction://hlinksldjump"/>
            <a:extLst>
              <a:ext uri="{FF2B5EF4-FFF2-40B4-BE49-F238E27FC236}">
                <a16:creationId xmlns:a16="http://schemas.microsoft.com/office/drawing/2014/main" id="{C2097E71-0AE7-92E5-77DC-43AAAB8A7FC7}"/>
              </a:ext>
            </a:extLst>
          </p:cNvPr>
          <p:cNvSpPr/>
          <p:nvPr/>
        </p:nvSpPr>
        <p:spPr>
          <a:xfrm>
            <a:off x="5534780" y="5185019"/>
            <a:ext cx="3425372" cy="856343"/>
          </a:xfrm>
          <a:prstGeom prst="homePlate">
            <a:avLst>
              <a:gd name="adj" fmla="val 57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But...</a:t>
            </a:r>
          </a:p>
        </p:txBody>
      </p:sp>
      <p:sp>
        <p:nvSpPr>
          <p:cNvPr id="8" name="Arrow: Notched Right 7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362C97D7-D30F-35AD-8FEF-2D5C10C78873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3503914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1544-C92A-3FEC-8157-374C8D2CD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job... Avoiding the entire story.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C061F-E912-BE6B-5FF9-1262CBBAB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skipped everything.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4E38C43-1127-69FA-A825-54717126FF89}"/>
                  </a:ext>
                </a:extLst>
              </p14:cNvPr>
              <p14:cNvContentPartPr/>
              <p14:nvPr/>
            </p14:nvContentPartPr>
            <p14:xfrm>
              <a:off x="3748392" y="2013807"/>
              <a:ext cx="477" cy="563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4E38C43-1127-69FA-A825-54717126FF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64917" y="1915282"/>
                <a:ext cx="166950" cy="1970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41B86CF-20B2-A418-4CA6-424A38C85B1F}"/>
                  </a:ext>
                </a:extLst>
              </p14:cNvPr>
              <p14:cNvContentPartPr/>
              <p14:nvPr/>
            </p14:nvContentPartPr>
            <p14:xfrm>
              <a:off x="4645498" y="1856232"/>
              <a:ext cx="477" cy="563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41B86CF-20B2-A418-4CA6-424A38C85B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62023" y="1757707"/>
                <a:ext cx="166950" cy="1970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14C2A3F-993B-7084-68B0-5EFA67A82A16}"/>
                  </a:ext>
                </a:extLst>
              </p14:cNvPr>
              <p14:cNvContentPartPr/>
              <p14:nvPr/>
            </p14:nvContentPartPr>
            <p14:xfrm>
              <a:off x="3821362" y="2370603"/>
              <a:ext cx="915230" cy="330346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14C2A3F-993B-7084-68B0-5EFA67A82A1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85358" y="2334539"/>
                <a:ext cx="986879" cy="402113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0A89BD1B-9053-6FEE-84F5-B231CA0A4F7E}"/>
              </a:ext>
            </a:extLst>
          </p:cNvPr>
          <p:cNvGrpSpPr/>
          <p:nvPr/>
        </p:nvGrpSpPr>
        <p:grpSpPr>
          <a:xfrm>
            <a:off x="563151" y="4100975"/>
            <a:ext cx="1229337" cy="1016046"/>
            <a:chOff x="1024658" y="4754349"/>
            <a:chExt cx="1229337" cy="1016046"/>
          </a:xfrm>
        </p:grpSpPr>
        <p:sp>
          <p:nvSpPr>
            <p:cNvPr id="13" name="Isosceles Triangle 12">
              <a:hlinkClick r:id="" action="ppaction://hlinkshowjump?jump=lastslideviewed"/>
              <a:extLst>
                <a:ext uri="{FF2B5EF4-FFF2-40B4-BE49-F238E27FC236}">
                  <a16:creationId xmlns:a16="http://schemas.microsoft.com/office/drawing/2014/main" id="{70CA1C6A-784B-5652-DC05-082F0D203737}"/>
                </a:ext>
              </a:extLst>
            </p:cNvPr>
            <p:cNvSpPr/>
            <p:nvPr/>
          </p:nvSpPr>
          <p:spPr>
            <a:xfrm rot="16200000">
              <a:off x="900418" y="4878589"/>
              <a:ext cx="1016046" cy="767565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hlinkClick r:id="" action="ppaction://hlinkshowjump?jump=lastslideviewed"/>
              <a:extLst>
                <a:ext uri="{FF2B5EF4-FFF2-40B4-BE49-F238E27FC236}">
                  <a16:creationId xmlns:a16="http://schemas.microsoft.com/office/drawing/2014/main" id="{B9CBB7F2-63DC-256A-4064-1C5C437587DA}"/>
                </a:ext>
              </a:extLst>
            </p:cNvPr>
            <p:cNvSpPr txBox="1"/>
            <p:nvPr/>
          </p:nvSpPr>
          <p:spPr>
            <a:xfrm>
              <a:off x="1330451" y="5077705"/>
              <a:ext cx="923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mic Sans MS" panose="030F0702030302020204" pitchFamily="66" charset="0"/>
                  <a:cs typeface="Cavolini" panose="020B0502040204020203" pitchFamily="66" charset="0"/>
                </a:rPr>
                <a:t>Retry</a:t>
              </a:r>
            </a:p>
          </p:txBody>
        </p:sp>
      </p:grpSp>
      <p:sp>
        <p:nvSpPr>
          <p:cNvPr id="19" name="Arrow: Striped Right 18">
            <a:hlinkClick r:id="rId7" action="ppaction://hlinksldjump"/>
            <a:extLst>
              <a:ext uri="{FF2B5EF4-FFF2-40B4-BE49-F238E27FC236}">
                <a16:creationId xmlns:a16="http://schemas.microsoft.com/office/drawing/2014/main" id="{FB652795-5E58-AEEB-A210-DEC8A88F833D}"/>
              </a:ext>
            </a:extLst>
          </p:cNvPr>
          <p:cNvSpPr/>
          <p:nvPr/>
        </p:nvSpPr>
        <p:spPr>
          <a:xfrm flipH="1">
            <a:off x="493222" y="5276394"/>
            <a:ext cx="1674989" cy="687942"/>
          </a:xfrm>
          <a:prstGeom prst="stripedRightArrow">
            <a:avLst>
              <a:gd name="adj1" fmla="val 55317"/>
              <a:gd name="adj2" fmla="val 925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4032782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crush"/>
      </p:transition>
    </mc:Choice>
    <mc:Fallback xmlns="">
      <p:transition spd="slow" advClick="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1544-C92A-3FEC-8157-374C8D2CD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Whoops!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C061F-E912-BE6B-5FF9-1262CBBAB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just did that.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A89BD1B-9053-6FEE-84F5-B231CA0A4F7E}"/>
              </a:ext>
            </a:extLst>
          </p:cNvPr>
          <p:cNvGrpSpPr/>
          <p:nvPr/>
        </p:nvGrpSpPr>
        <p:grpSpPr>
          <a:xfrm>
            <a:off x="563151" y="4100975"/>
            <a:ext cx="1229337" cy="1016046"/>
            <a:chOff x="1024658" y="4754349"/>
            <a:chExt cx="1229337" cy="1016046"/>
          </a:xfrm>
        </p:grpSpPr>
        <p:sp>
          <p:nvSpPr>
            <p:cNvPr id="13" name="Isosceles Triangle 12">
              <a:hlinkClick r:id="rId2" action="ppaction://hlinksldjump"/>
              <a:extLst>
                <a:ext uri="{FF2B5EF4-FFF2-40B4-BE49-F238E27FC236}">
                  <a16:creationId xmlns:a16="http://schemas.microsoft.com/office/drawing/2014/main" id="{70CA1C6A-784B-5652-DC05-082F0D203737}"/>
                </a:ext>
              </a:extLst>
            </p:cNvPr>
            <p:cNvSpPr/>
            <p:nvPr/>
          </p:nvSpPr>
          <p:spPr>
            <a:xfrm rot="16200000">
              <a:off x="900418" y="4878589"/>
              <a:ext cx="1016046" cy="767565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hlinkClick r:id="rId2" action="ppaction://hlinksldjump"/>
              <a:extLst>
                <a:ext uri="{FF2B5EF4-FFF2-40B4-BE49-F238E27FC236}">
                  <a16:creationId xmlns:a16="http://schemas.microsoft.com/office/drawing/2014/main" id="{B9CBB7F2-63DC-256A-4064-1C5C437587DA}"/>
                </a:ext>
              </a:extLst>
            </p:cNvPr>
            <p:cNvSpPr txBox="1"/>
            <p:nvPr/>
          </p:nvSpPr>
          <p:spPr>
            <a:xfrm>
              <a:off x="1330451" y="5077705"/>
              <a:ext cx="923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mic Sans MS" panose="030F0702030302020204" pitchFamily="66" charset="0"/>
                  <a:cs typeface="Cavolini" panose="020B0502040204020203" pitchFamily="66" charset="0"/>
                </a:rPr>
                <a:t>Retry</a:t>
              </a:r>
            </a:p>
          </p:txBody>
        </p:sp>
      </p:grpSp>
      <p:sp>
        <p:nvSpPr>
          <p:cNvPr id="19" name="Arrow: Striped Right 18">
            <a:hlinkClick r:id="rId3" action="ppaction://hlinksldjump"/>
            <a:extLst>
              <a:ext uri="{FF2B5EF4-FFF2-40B4-BE49-F238E27FC236}">
                <a16:creationId xmlns:a16="http://schemas.microsoft.com/office/drawing/2014/main" id="{FB652795-5E58-AEEB-A210-DEC8A88F833D}"/>
              </a:ext>
            </a:extLst>
          </p:cNvPr>
          <p:cNvSpPr/>
          <p:nvPr/>
        </p:nvSpPr>
        <p:spPr>
          <a:xfrm flipH="1">
            <a:off x="493222" y="5276394"/>
            <a:ext cx="1674989" cy="687942"/>
          </a:xfrm>
          <a:prstGeom prst="stripedRightArrow">
            <a:avLst>
              <a:gd name="adj1" fmla="val 55317"/>
              <a:gd name="adj2" fmla="val 925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1042169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crush"/>
      </p:transition>
    </mc:Choice>
    <mc:Fallback xmlns="">
      <p:transition spd="slow" advClick="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CC5D3-83DC-E888-FD9F-70E44D6BD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You’re Early!</a:t>
            </a:r>
            <a:br>
              <a:rPr lang="en-US" dirty="0"/>
            </a:br>
            <a:r>
              <a:rPr lang="en-US" sz="1050" dirty="0"/>
              <a:t>(You: Yay!)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047A7-DE43-31B7-D3C6-E5E4925C0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wait until I’ve released </a:t>
            </a:r>
            <a:r>
              <a:rPr lang="en-US" i="1" dirty="0"/>
              <a:t>The Cube </a:t>
            </a:r>
            <a:r>
              <a:rPr lang="en-US" b="1" i="1" dirty="0"/>
              <a:t>FULLY</a:t>
            </a:r>
            <a:r>
              <a:rPr lang="en-US" dirty="0"/>
              <a:t>.</a:t>
            </a:r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r>
              <a:rPr lang="en-US" sz="1400" dirty="0"/>
              <a:t>(Check </a:t>
            </a:r>
            <a:r>
              <a:rPr lang="en-US" sz="1400" dirty="0">
                <a:hlinkClick r:id="rId2"/>
              </a:rPr>
              <a:t>cat5.pythonanywhere.com</a:t>
            </a:r>
            <a:r>
              <a:rPr lang="en-US" sz="1400" dirty="0"/>
              <a:t> on 9/5/23)</a:t>
            </a:r>
          </a:p>
        </p:txBody>
      </p:sp>
    </p:spTree>
    <p:extLst>
      <p:ext uri="{BB962C8B-B14F-4D97-AF65-F5344CB8AC3E}">
        <p14:creationId xmlns:p14="http://schemas.microsoft.com/office/powerpoint/2010/main" val="2811089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F1B73-40CE-EE13-44E1-F90E04C10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404 Slide actually not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29FCA-4565-D03B-E7BB-A90775246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This isn’t a joke.</a:t>
            </a:r>
          </a:p>
        </p:txBody>
      </p:sp>
      <p:sp>
        <p:nvSpPr>
          <p:cNvPr id="4" name="Arrow: Striped Right 3">
            <a:hlinkClick r:id="rId3" action="ppaction://hlinksldjump"/>
            <a:extLst>
              <a:ext uri="{FF2B5EF4-FFF2-40B4-BE49-F238E27FC236}">
                <a16:creationId xmlns:a16="http://schemas.microsoft.com/office/drawing/2014/main" id="{C10BA9B5-A43F-AB5E-8C9F-ED07C1D56C76}"/>
              </a:ext>
            </a:extLst>
          </p:cNvPr>
          <p:cNvSpPr/>
          <p:nvPr/>
        </p:nvSpPr>
        <p:spPr>
          <a:xfrm flipH="1">
            <a:off x="493222" y="5276394"/>
            <a:ext cx="1674989" cy="687942"/>
          </a:xfrm>
          <a:prstGeom prst="stripedRightArrow">
            <a:avLst>
              <a:gd name="adj1" fmla="val 55317"/>
              <a:gd name="adj2" fmla="val 925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Menu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CEF1A90-BA42-C16F-BC67-DDB79A8A9CF7}"/>
                  </a:ext>
                </a:extLst>
              </p14:cNvPr>
              <p14:cNvContentPartPr/>
              <p14:nvPr/>
            </p14:nvContentPartPr>
            <p14:xfrm>
              <a:off x="3911440" y="330192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CEF1A90-BA42-C16F-BC67-DDB79A8A9CF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48800" y="2923920"/>
                <a:ext cx="126000" cy="75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DA49851-3923-C7A2-8DA9-28E9E20A391A}"/>
                  </a:ext>
                </a:extLst>
              </p14:cNvPr>
              <p14:cNvContentPartPr/>
              <p14:nvPr/>
            </p14:nvContentPartPr>
            <p14:xfrm>
              <a:off x="4495360" y="346680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DA49851-3923-C7A2-8DA9-28E9E20A391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32720" y="3088800"/>
                <a:ext cx="126000" cy="75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69724E48-DF59-0804-70EF-F8271FC7E5B8}"/>
              </a:ext>
            </a:extLst>
          </p:cNvPr>
          <p:cNvGrpSpPr/>
          <p:nvPr/>
        </p:nvGrpSpPr>
        <p:grpSpPr>
          <a:xfrm>
            <a:off x="8520150" y="1937270"/>
            <a:ext cx="1125360" cy="3079800"/>
            <a:chOff x="8520150" y="1937270"/>
            <a:chExt cx="1125360" cy="3079800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8F9C83-BAA4-383E-DB84-1D3E7FAEA1A3}"/>
                </a:ext>
              </a:extLst>
            </p:cNvPr>
            <p:cNvGrpSpPr/>
            <p:nvPr/>
          </p:nvGrpSpPr>
          <p:grpSpPr>
            <a:xfrm>
              <a:off x="8586858" y="2150545"/>
              <a:ext cx="871256" cy="2777056"/>
              <a:chOff x="3342720" y="2519327"/>
              <a:chExt cx="871256" cy="2777056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93F9D213-B022-3795-0DB2-74D686A3AB56}"/>
                      </a:ext>
                    </a:extLst>
                  </p14:cNvPr>
                  <p14:cNvContentPartPr/>
                  <p14:nvPr/>
                </p14:nvContentPartPr>
                <p14:xfrm>
                  <a:off x="3342720" y="2519327"/>
                  <a:ext cx="871256" cy="1876697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93F9D213-B022-3795-0DB2-74D686A3AB56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3279742" y="2456314"/>
                    <a:ext cx="996852" cy="200236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DFA1F32F-D2DF-7981-3770-3E6CC63BFAFC}"/>
                      </a:ext>
                    </a:extLst>
                  </p14:cNvPr>
                  <p14:cNvContentPartPr/>
                  <p14:nvPr/>
                </p14:nvContentPartPr>
                <p14:xfrm rot="183400">
                  <a:off x="3647805" y="4343377"/>
                  <a:ext cx="261086" cy="45719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DFA1F32F-D2DF-7981-3770-3E6CC63BFAFC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 rot="183400">
                    <a:off x="3584871" y="4280871"/>
                    <a:ext cx="386594" cy="17037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0E8FB387-5EF9-2F23-713B-2CE7D4CA29CF}"/>
                      </a:ext>
                    </a:extLst>
                  </p14:cNvPr>
                  <p14:cNvContentPartPr/>
                  <p14:nvPr/>
                </p14:nvContentPartPr>
                <p14:xfrm>
                  <a:off x="3567879" y="4781263"/>
                  <a:ext cx="422209" cy="515120"/>
                </p14:xfrm>
              </p:contentPart>
            </mc:Choice>
            <mc:Fallback xmlns=""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0E8FB387-5EF9-2F23-713B-2CE7D4CA29CF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3504890" y="4718268"/>
                    <a:ext cx="547828" cy="64075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559FAE8-537F-DF84-8A63-7DA5592DDAD4}"/>
                    </a:ext>
                  </a:extLst>
                </p14:cNvPr>
                <p14:cNvContentPartPr/>
                <p14:nvPr/>
              </p14:nvContentPartPr>
              <p14:xfrm>
                <a:off x="8520150" y="1937270"/>
                <a:ext cx="1125360" cy="21340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559FAE8-537F-DF84-8A63-7DA5592DDAD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457510" y="1874630"/>
                  <a:ext cx="1251000" cy="225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0EA7ADE-C35E-F2F6-ADCE-48C3E0434FB8}"/>
                    </a:ext>
                  </a:extLst>
                </p14:cNvPr>
                <p14:cNvContentPartPr/>
                <p14:nvPr/>
              </p14:nvContentPartPr>
              <p14:xfrm>
                <a:off x="8743710" y="4269710"/>
                <a:ext cx="591480" cy="747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0EA7ADE-C35E-F2F6-ADCE-48C3E0434FB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680710" y="4207070"/>
                  <a:ext cx="717120" cy="87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D52C756-5093-2E64-8C3B-0CEF50DE99DC}"/>
              </a:ext>
            </a:extLst>
          </p:cNvPr>
          <p:cNvGrpSpPr/>
          <p:nvPr/>
        </p:nvGrpSpPr>
        <p:grpSpPr>
          <a:xfrm>
            <a:off x="563151" y="4100975"/>
            <a:ext cx="1229337" cy="1016046"/>
            <a:chOff x="1024658" y="4754349"/>
            <a:chExt cx="1229337" cy="1016046"/>
          </a:xfrm>
        </p:grpSpPr>
        <p:sp>
          <p:nvSpPr>
            <p:cNvPr id="8" name="Isosceles Triangle 7">
              <a:hlinkClick r:id="" action="ppaction://hlinkshowjump?jump=lastslideviewed"/>
              <a:extLst>
                <a:ext uri="{FF2B5EF4-FFF2-40B4-BE49-F238E27FC236}">
                  <a16:creationId xmlns:a16="http://schemas.microsoft.com/office/drawing/2014/main" id="{94EE4D4C-5B14-63BA-3D79-486010934614}"/>
                </a:ext>
              </a:extLst>
            </p:cNvPr>
            <p:cNvSpPr/>
            <p:nvPr/>
          </p:nvSpPr>
          <p:spPr>
            <a:xfrm rot="16200000">
              <a:off x="900418" y="4878589"/>
              <a:ext cx="1016046" cy="767565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>
              <a:hlinkClick r:id="" action="ppaction://hlinkshowjump?jump=lastslideviewed"/>
              <a:extLst>
                <a:ext uri="{FF2B5EF4-FFF2-40B4-BE49-F238E27FC236}">
                  <a16:creationId xmlns:a16="http://schemas.microsoft.com/office/drawing/2014/main" id="{D387E83F-7983-C63E-52BE-C2C6883CE780}"/>
                </a:ext>
              </a:extLst>
            </p:cNvPr>
            <p:cNvSpPr txBox="1"/>
            <p:nvPr/>
          </p:nvSpPr>
          <p:spPr>
            <a:xfrm>
              <a:off x="1330451" y="5077705"/>
              <a:ext cx="923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mic Sans MS" panose="030F0702030302020204" pitchFamily="66" charset="0"/>
                  <a:cs typeface="Cavolini" panose="020B0502040204020203" pitchFamily="66" charset="0"/>
                </a:rPr>
                <a:t>Back</a:t>
              </a:r>
            </a:p>
          </p:txBody>
        </p:sp>
      </p:grpSp>
      <p:pic>
        <p:nvPicPr>
          <p:cNvPr id="12" name="Graphic 11">
            <a:extLst>
              <a:ext uri="{FF2B5EF4-FFF2-40B4-BE49-F238E27FC236}">
                <a16:creationId xmlns:a16="http://schemas.microsoft.com/office/drawing/2014/main" id="{D5D93D51-355F-1217-F91A-D86A8CF66DF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0800000">
            <a:off x="1544606" y="3396079"/>
            <a:ext cx="677228" cy="2056504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07F036F-81AF-72EF-31C4-92EDA1BAF178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2221834" y="2964981"/>
            <a:ext cx="223187" cy="675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A867EC3-6FBE-4293-0AFC-16B21F49598C}"/>
              </a:ext>
            </a:extLst>
          </p:cNvPr>
          <p:cNvSpPr txBox="1"/>
          <p:nvPr/>
        </p:nvSpPr>
        <p:spPr>
          <a:xfrm>
            <a:off x="2445021" y="2641815"/>
            <a:ext cx="252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is </a:t>
            </a:r>
            <a:r>
              <a:rPr lang="en-US" i="1" dirty="0"/>
              <a:t>totally not</a:t>
            </a:r>
            <a:r>
              <a:rPr lang="en-US" dirty="0"/>
              <a:t> a joke. </a:t>
            </a:r>
            <a:r>
              <a:rPr lang="en-US" i="1" dirty="0"/>
              <a:t>Absolutely...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9C2708D-B6E1-237C-171E-2FDA429152B8}"/>
              </a:ext>
            </a:extLst>
          </p:cNvPr>
          <p:cNvSpPr txBox="1"/>
          <p:nvPr/>
        </p:nvSpPr>
        <p:spPr>
          <a:xfrm>
            <a:off x="616146" y="3032499"/>
            <a:ext cx="2523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Dinner Bone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343B3C7-6833-82C7-E1B0-A681E348696F}"/>
              </a:ext>
            </a:extLst>
          </p:cNvPr>
          <p:cNvGrpSpPr/>
          <p:nvPr/>
        </p:nvGrpSpPr>
        <p:grpSpPr>
          <a:xfrm rot="9537010">
            <a:off x="5176655" y="4257674"/>
            <a:ext cx="1719786" cy="1704524"/>
            <a:chOff x="6823830" y="4535971"/>
            <a:chExt cx="1719786" cy="1704524"/>
          </a:xfrm>
          <a:solidFill>
            <a:srgbClr val="00B050"/>
          </a:solidFill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01624A7-6E09-4D60-97DC-57ADA3854C08}"/>
                </a:ext>
              </a:extLst>
            </p:cNvPr>
            <p:cNvGrpSpPr/>
            <p:nvPr/>
          </p:nvGrpSpPr>
          <p:grpSpPr>
            <a:xfrm>
              <a:off x="6823830" y="4535971"/>
              <a:ext cx="1719786" cy="1704524"/>
              <a:chOff x="6823830" y="4535971"/>
              <a:chExt cx="1719786" cy="1704524"/>
            </a:xfrm>
            <a:grpFill/>
          </p:grpSpPr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58FB10C1-4109-6CB3-1C51-7E4C7ABE7119}"/>
                  </a:ext>
                </a:extLst>
              </p:cNvPr>
              <p:cNvGrpSpPr/>
              <p:nvPr/>
            </p:nvGrpSpPr>
            <p:grpSpPr>
              <a:xfrm>
                <a:off x="6823830" y="4535971"/>
                <a:ext cx="1719786" cy="1704524"/>
                <a:chOff x="6823830" y="4535971"/>
                <a:chExt cx="1719786" cy="1704524"/>
              </a:xfrm>
              <a:grpFill/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EA01EEA1-388F-20B9-2653-BA55AA49E42B}"/>
                    </a:ext>
                  </a:extLst>
                </p:cNvPr>
                <p:cNvGrpSpPr/>
                <p:nvPr/>
              </p:nvGrpSpPr>
              <p:grpSpPr>
                <a:xfrm>
                  <a:off x="6823830" y="4535971"/>
                  <a:ext cx="1719786" cy="1704524"/>
                  <a:chOff x="6823830" y="4535971"/>
                  <a:chExt cx="1719786" cy="1704524"/>
                </a:xfrm>
                <a:grpFill/>
              </p:grpSpPr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B55A060D-E97F-2D23-E65B-58B19C06D51A}"/>
                      </a:ext>
                    </a:extLst>
                  </p:cNvPr>
                  <p:cNvSpPr/>
                  <p:nvPr/>
                </p:nvSpPr>
                <p:spPr>
                  <a:xfrm rot="10586959">
                    <a:off x="6843321" y="453597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09772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063774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14700 h 1697512"/>
                      <a:gd name="connsiteX11" fmla="*/ 0 w 1697512"/>
                      <a:gd name="connsiteY11" fmla="*/ 54886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20028" y="13929"/>
                          <a:pt x="414311" y="18336"/>
                          <a:pt x="531887" y="0"/>
                        </a:cubicBezTo>
                        <a:cubicBezTo>
                          <a:pt x="649463" y="-18336"/>
                          <a:pt x="869158" y="10148"/>
                          <a:pt x="1097724" y="0"/>
                        </a:cubicBezTo>
                        <a:cubicBezTo>
                          <a:pt x="1326290" y="-10148"/>
                          <a:pt x="1503562" y="-2829"/>
                          <a:pt x="1697512" y="0"/>
                        </a:cubicBezTo>
                        <a:cubicBezTo>
                          <a:pt x="1716442" y="105845"/>
                          <a:pt x="1715871" y="331676"/>
                          <a:pt x="1697512" y="514912"/>
                        </a:cubicBezTo>
                        <a:cubicBezTo>
                          <a:pt x="1679153" y="698148"/>
                          <a:pt x="1712823" y="804499"/>
                          <a:pt x="1697512" y="1063774"/>
                        </a:cubicBezTo>
                        <a:cubicBezTo>
                          <a:pt x="1682201" y="1323049"/>
                          <a:pt x="1700904" y="1381556"/>
                          <a:pt x="1697512" y="1697512"/>
                        </a:cubicBezTo>
                        <a:cubicBezTo>
                          <a:pt x="1541109" y="1697962"/>
                          <a:pt x="1429783" y="1672272"/>
                          <a:pt x="1165625" y="1697512"/>
                        </a:cubicBezTo>
                        <a:cubicBezTo>
                          <a:pt x="901467" y="1722752"/>
                          <a:pt x="697418" y="1726087"/>
                          <a:pt x="565837" y="1697512"/>
                        </a:cubicBezTo>
                        <a:cubicBezTo>
                          <a:pt x="434256" y="1668937"/>
                          <a:pt x="161787" y="1712859"/>
                          <a:pt x="0" y="1697512"/>
                        </a:cubicBezTo>
                        <a:cubicBezTo>
                          <a:pt x="-25929" y="1457503"/>
                          <a:pt x="-22173" y="1360136"/>
                          <a:pt x="0" y="1114700"/>
                        </a:cubicBezTo>
                        <a:cubicBezTo>
                          <a:pt x="22173" y="869264"/>
                          <a:pt x="-22759" y="791052"/>
                          <a:pt x="0" y="548862"/>
                        </a:cubicBezTo>
                        <a:cubicBezTo>
                          <a:pt x="22759" y="306672"/>
                          <a:pt x="-27052" y="150528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29362" y="14886"/>
                          <a:pt x="278586" y="-6456"/>
                          <a:pt x="548862" y="0"/>
                        </a:cubicBezTo>
                        <a:cubicBezTo>
                          <a:pt x="819138" y="6456"/>
                          <a:pt x="910765" y="-21600"/>
                          <a:pt x="1063774" y="0"/>
                        </a:cubicBezTo>
                        <a:cubicBezTo>
                          <a:pt x="1216783" y="21600"/>
                          <a:pt x="1449237" y="27266"/>
                          <a:pt x="1697512" y="0"/>
                        </a:cubicBezTo>
                        <a:cubicBezTo>
                          <a:pt x="1677733" y="245613"/>
                          <a:pt x="1710977" y="369975"/>
                          <a:pt x="1697512" y="531887"/>
                        </a:cubicBezTo>
                        <a:cubicBezTo>
                          <a:pt x="1684047" y="693799"/>
                          <a:pt x="1673275" y="933964"/>
                          <a:pt x="1697512" y="1080749"/>
                        </a:cubicBezTo>
                        <a:cubicBezTo>
                          <a:pt x="1721749" y="1227534"/>
                          <a:pt x="1714280" y="1489282"/>
                          <a:pt x="1697512" y="1697512"/>
                        </a:cubicBezTo>
                        <a:cubicBezTo>
                          <a:pt x="1501044" y="1677345"/>
                          <a:pt x="1276976" y="1722403"/>
                          <a:pt x="1114700" y="1697512"/>
                        </a:cubicBezTo>
                        <a:cubicBezTo>
                          <a:pt x="952424" y="1672621"/>
                          <a:pt x="804660" y="1720128"/>
                          <a:pt x="514912" y="1697512"/>
                        </a:cubicBezTo>
                        <a:cubicBezTo>
                          <a:pt x="225164" y="1674896"/>
                          <a:pt x="232643" y="1696195"/>
                          <a:pt x="0" y="1697512"/>
                        </a:cubicBezTo>
                        <a:cubicBezTo>
                          <a:pt x="9838" y="1495801"/>
                          <a:pt x="12965" y="1349646"/>
                          <a:pt x="0" y="1097724"/>
                        </a:cubicBezTo>
                        <a:cubicBezTo>
                          <a:pt x="-12965" y="845802"/>
                          <a:pt x="13418" y="730288"/>
                          <a:pt x="0" y="497937"/>
                        </a:cubicBezTo>
                        <a:cubicBezTo>
                          <a:pt x="-13418" y="265586"/>
                          <a:pt x="18134" y="12169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4126792498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7" name="Rectangle 126">
                    <a:extLst>
                      <a:ext uri="{FF2B5EF4-FFF2-40B4-BE49-F238E27FC236}">
                        <a16:creationId xmlns:a16="http://schemas.microsoft.com/office/drawing/2014/main" id="{BC765DDB-4E81-4E06-7FC6-F7B8C102BE9A}"/>
                      </a:ext>
                    </a:extLst>
                  </p:cNvPr>
                  <p:cNvSpPr/>
                  <p:nvPr/>
                </p:nvSpPr>
                <p:spPr>
                  <a:xfrm rot="11700000">
                    <a:off x="6823830" y="453597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316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99788 h 1697512"/>
                      <a:gd name="connsiteX5" fmla="*/ 1697512 w 1697512"/>
                      <a:gd name="connsiteY5" fmla="*/ 1148650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5828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650713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48051" y="-11770"/>
                          <a:pt x="448698" y="-22818"/>
                          <a:pt x="599788" y="0"/>
                        </a:cubicBezTo>
                        <a:cubicBezTo>
                          <a:pt x="750878" y="22818"/>
                          <a:pt x="895843" y="-24063"/>
                          <a:pt x="1131675" y="0"/>
                        </a:cubicBezTo>
                        <a:cubicBezTo>
                          <a:pt x="1367507" y="24063"/>
                          <a:pt x="1416942" y="14416"/>
                          <a:pt x="1697512" y="0"/>
                        </a:cubicBezTo>
                        <a:cubicBezTo>
                          <a:pt x="1692981" y="289721"/>
                          <a:pt x="1715852" y="372584"/>
                          <a:pt x="1697512" y="599788"/>
                        </a:cubicBezTo>
                        <a:cubicBezTo>
                          <a:pt x="1679172" y="826992"/>
                          <a:pt x="1704121" y="932669"/>
                          <a:pt x="1697512" y="1148650"/>
                        </a:cubicBezTo>
                        <a:cubicBezTo>
                          <a:pt x="1690903" y="1364631"/>
                          <a:pt x="1684044" y="1568291"/>
                          <a:pt x="1697512" y="1697512"/>
                        </a:cubicBezTo>
                        <a:cubicBezTo>
                          <a:pt x="1564226" y="1688632"/>
                          <a:pt x="1303567" y="1695506"/>
                          <a:pt x="1165625" y="1697512"/>
                        </a:cubicBezTo>
                        <a:cubicBezTo>
                          <a:pt x="1027683" y="1699518"/>
                          <a:pt x="731746" y="1714196"/>
                          <a:pt x="582812" y="1697512"/>
                        </a:cubicBezTo>
                        <a:cubicBezTo>
                          <a:pt x="433878" y="1680828"/>
                          <a:pt x="222173" y="1675733"/>
                          <a:pt x="0" y="1697512"/>
                        </a:cubicBezTo>
                        <a:cubicBezTo>
                          <a:pt x="13639" y="1500428"/>
                          <a:pt x="-23848" y="1399321"/>
                          <a:pt x="0" y="1182600"/>
                        </a:cubicBezTo>
                        <a:cubicBezTo>
                          <a:pt x="23848" y="965879"/>
                          <a:pt x="-9869" y="809163"/>
                          <a:pt x="0" y="650713"/>
                        </a:cubicBezTo>
                        <a:cubicBezTo>
                          <a:pt x="9869" y="492263"/>
                          <a:pt x="6940" y="219874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34108" y="13419"/>
                          <a:pt x="294967" y="-17062"/>
                          <a:pt x="514912" y="0"/>
                        </a:cubicBezTo>
                        <a:cubicBezTo>
                          <a:pt x="734857" y="17062"/>
                          <a:pt x="854695" y="-22040"/>
                          <a:pt x="1063774" y="0"/>
                        </a:cubicBezTo>
                        <a:cubicBezTo>
                          <a:pt x="1272853" y="22040"/>
                          <a:pt x="1552652" y="19826"/>
                          <a:pt x="1697512" y="0"/>
                        </a:cubicBezTo>
                        <a:cubicBezTo>
                          <a:pt x="1699207" y="111220"/>
                          <a:pt x="1701941" y="409916"/>
                          <a:pt x="1697512" y="548862"/>
                        </a:cubicBezTo>
                        <a:cubicBezTo>
                          <a:pt x="1693083" y="687808"/>
                          <a:pt x="1702861" y="887216"/>
                          <a:pt x="1697512" y="1148650"/>
                        </a:cubicBezTo>
                        <a:cubicBezTo>
                          <a:pt x="1692163" y="1410084"/>
                          <a:pt x="1688393" y="1587267"/>
                          <a:pt x="1697512" y="1697512"/>
                        </a:cubicBezTo>
                        <a:cubicBezTo>
                          <a:pt x="1426837" y="1722919"/>
                          <a:pt x="1285616" y="1680853"/>
                          <a:pt x="1114700" y="1697512"/>
                        </a:cubicBezTo>
                        <a:cubicBezTo>
                          <a:pt x="943784" y="1714171"/>
                          <a:pt x="742151" y="1702230"/>
                          <a:pt x="582812" y="1697512"/>
                        </a:cubicBezTo>
                        <a:cubicBezTo>
                          <a:pt x="423473" y="1692794"/>
                          <a:pt x="256190" y="1699625"/>
                          <a:pt x="0" y="1697512"/>
                        </a:cubicBezTo>
                        <a:cubicBezTo>
                          <a:pt x="-6238" y="1556987"/>
                          <a:pt x="15741" y="1334177"/>
                          <a:pt x="0" y="1114700"/>
                        </a:cubicBezTo>
                        <a:cubicBezTo>
                          <a:pt x="-15741" y="895223"/>
                          <a:pt x="20565" y="730689"/>
                          <a:pt x="0" y="582812"/>
                        </a:cubicBezTo>
                        <a:cubicBezTo>
                          <a:pt x="-20565" y="434935"/>
                          <a:pt x="24374" y="167059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1139160492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Rectangle 127">
                    <a:extLst>
                      <a:ext uri="{FF2B5EF4-FFF2-40B4-BE49-F238E27FC236}">
                        <a16:creationId xmlns:a16="http://schemas.microsoft.com/office/drawing/2014/main" id="{EA51E836-1992-0D40-A3C5-535B09186548}"/>
                      </a:ext>
                    </a:extLst>
                  </p:cNvPr>
                  <p:cNvSpPr/>
                  <p:nvPr/>
                </p:nvSpPr>
                <p:spPr>
                  <a:xfrm rot="12600000">
                    <a:off x="6823830" y="453597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6562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65837 h 1697512"/>
                      <a:gd name="connsiteX5" fmla="*/ 1697512 w 1697512"/>
                      <a:gd name="connsiteY5" fmla="*/ 1131675 h 1697512"/>
                      <a:gd name="connsiteX6" fmla="*/ 1697512 w 1697512"/>
                      <a:gd name="connsiteY6" fmla="*/ 1697512 h 1697512"/>
                      <a:gd name="connsiteX7" fmla="*/ 1148650 w 1697512"/>
                      <a:gd name="connsiteY7" fmla="*/ 1697512 h 1697512"/>
                      <a:gd name="connsiteX8" fmla="*/ 59978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14700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44725" y="-4685"/>
                          <a:pt x="420914" y="10146"/>
                          <a:pt x="599788" y="0"/>
                        </a:cubicBezTo>
                        <a:cubicBezTo>
                          <a:pt x="778662" y="-10146"/>
                          <a:pt x="1034903" y="-23251"/>
                          <a:pt x="1165625" y="0"/>
                        </a:cubicBezTo>
                        <a:cubicBezTo>
                          <a:pt x="1296347" y="23251"/>
                          <a:pt x="1583901" y="-24254"/>
                          <a:pt x="1697512" y="0"/>
                        </a:cubicBezTo>
                        <a:cubicBezTo>
                          <a:pt x="1670113" y="158587"/>
                          <a:pt x="1714410" y="295159"/>
                          <a:pt x="1697512" y="565837"/>
                        </a:cubicBezTo>
                        <a:cubicBezTo>
                          <a:pt x="1680614" y="836515"/>
                          <a:pt x="1672526" y="891765"/>
                          <a:pt x="1697512" y="1131675"/>
                        </a:cubicBezTo>
                        <a:cubicBezTo>
                          <a:pt x="1722498" y="1371585"/>
                          <a:pt x="1681804" y="1547565"/>
                          <a:pt x="1697512" y="1697512"/>
                        </a:cubicBezTo>
                        <a:cubicBezTo>
                          <a:pt x="1471369" y="1722361"/>
                          <a:pt x="1298338" y="1714961"/>
                          <a:pt x="1148650" y="1697512"/>
                        </a:cubicBezTo>
                        <a:cubicBezTo>
                          <a:pt x="998962" y="1680063"/>
                          <a:pt x="742156" y="1722418"/>
                          <a:pt x="599788" y="1697512"/>
                        </a:cubicBezTo>
                        <a:cubicBezTo>
                          <a:pt x="457420" y="1672606"/>
                          <a:pt x="242416" y="1711695"/>
                          <a:pt x="0" y="1697512"/>
                        </a:cubicBezTo>
                        <a:cubicBezTo>
                          <a:pt x="10329" y="1427964"/>
                          <a:pt x="-24447" y="1355882"/>
                          <a:pt x="0" y="1114700"/>
                        </a:cubicBezTo>
                        <a:cubicBezTo>
                          <a:pt x="24447" y="873518"/>
                          <a:pt x="13661" y="771381"/>
                          <a:pt x="0" y="565837"/>
                        </a:cubicBezTo>
                        <a:cubicBezTo>
                          <a:pt x="-13661" y="360293"/>
                          <a:pt x="9510" y="167215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21771" y="25203"/>
                          <a:pt x="413888" y="27622"/>
                          <a:pt x="565837" y="0"/>
                        </a:cubicBezTo>
                        <a:cubicBezTo>
                          <a:pt x="717786" y="-27622"/>
                          <a:pt x="889622" y="4420"/>
                          <a:pt x="1080749" y="0"/>
                        </a:cubicBezTo>
                        <a:cubicBezTo>
                          <a:pt x="1271876" y="-4420"/>
                          <a:pt x="1462104" y="-116"/>
                          <a:pt x="1697512" y="0"/>
                        </a:cubicBezTo>
                        <a:cubicBezTo>
                          <a:pt x="1723056" y="273698"/>
                          <a:pt x="1724637" y="305198"/>
                          <a:pt x="1697512" y="582812"/>
                        </a:cubicBezTo>
                        <a:cubicBezTo>
                          <a:pt x="1670387" y="860426"/>
                          <a:pt x="1687145" y="985501"/>
                          <a:pt x="1697512" y="1182600"/>
                        </a:cubicBezTo>
                        <a:cubicBezTo>
                          <a:pt x="1707879" y="1379699"/>
                          <a:pt x="1679642" y="1561856"/>
                          <a:pt x="1697512" y="1697512"/>
                        </a:cubicBezTo>
                        <a:cubicBezTo>
                          <a:pt x="1480821" y="1699224"/>
                          <a:pt x="1361768" y="1722445"/>
                          <a:pt x="1182600" y="1697512"/>
                        </a:cubicBezTo>
                        <a:cubicBezTo>
                          <a:pt x="1003432" y="1672579"/>
                          <a:pt x="815451" y="1679011"/>
                          <a:pt x="616763" y="1697512"/>
                        </a:cubicBezTo>
                        <a:cubicBezTo>
                          <a:pt x="418075" y="1716013"/>
                          <a:pt x="244231" y="1725445"/>
                          <a:pt x="0" y="1697512"/>
                        </a:cubicBezTo>
                        <a:cubicBezTo>
                          <a:pt x="-23659" y="1449349"/>
                          <a:pt x="8387" y="1403111"/>
                          <a:pt x="0" y="1165625"/>
                        </a:cubicBezTo>
                        <a:cubicBezTo>
                          <a:pt x="-8387" y="928139"/>
                          <a:pt x="-16549" y="768346"/>
                          <a:pt x="0" y="582812"/>
                        </a:cubicBezTo>
                        <a:cubicBezTo>
                          <a:pt x="16549" y="397278"/>
                          <a:pt x="20108" y="269288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948848432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Rectangle 128">
                    <a:extLst>
                      <a:ext uri="{FF2B5EF4-FFF2-40B4-BE49-F238E27FC236}">
                        <a16:creationId xmlns:a16="http://schemas.microsoft.com/office/drawing/2014/main" id="{5044A286-4352-7F01-2A07-B89C75071CF3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46104" y="454298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48862 w 1697512"/>
                      <a:gd name="connsiteY1" fmla="*/ 0 h 1697512"/>
                      <a:gd name="connsiteX2" fmla="*/ 11316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65837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9978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097724 h 1697512"/>
                      <a:gd name="connsiteX11" fmla="*/ 0 w 1697512"/>
                      <a:gd name="connsiteY11" fmla="*/ 58281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29984" y="-18278"/>
                          <a:pt x="290139" y="-20753"/>
                          <a:pt x="548862" y="0"/>
                        </a:cubicBezTo>
                        <a:cubicBezTo>
                          <a:pt x="807585" y="20753"/>
                          <a:pt x="871909" y="12591"/>
                          <a:pt x="1131675" y="0"/>
                        </a:cubicBezTo>
                        <a:cubicBezTo>
                          <a:pt x="1391441" y="-12591"/>
                          <a:pt x="1437660" y="2657"/>
                          <a:pt x="1697512" y="0"/>
                        </a:cubicBezTo>
                        <a:cubicBezTo>
                          <a:pt x="1688240" y="152854"/>
                          <a:pt x="1682944" y="439645"/>
                          <a:pt x="1697512" y="565837"/>
                        </a:cubicBezTo>
                        <a:cubicBezTo>
                          <a:pt x="1712080" y="692029"/>
                          <a:pt x="1716218" y="936168"/>
                          <a:pt x="1697512" y="1114700"/>
                        </a:cubicBezTo>
                        <a:cubicBezTo>
                          <a:pt x="1678806" y="1293232"/>
                          <a:pt x="1719378" y="1473520"/>
                          <a:pt x="1697512" y="1697512"/>
                        </a:cubicBezTo>
                        <a:cubicBezTo>
                          <a:pt x="1572620" y="1699187"/>
                          <a:pt x="1364961" y="1712456"/>
                          <a:pt x="1114700" y="1697512"/>
                        </a:cubicBezTo>
                        <a:cubicBezTo>
                          <a:pt x="864439" y="1682568"/>
                          <a:pt x="840009" y="1719699"/>
                          <a:pt x="599788" y="1697512"/>
                        </a:cubicBezTo>
                        <a:cubicBezTo>
                          <a:pt x="359567" y="1675325"/>
                          <a:pt x="175125" y="1724968"/>
                          <a:pt x="0" y="1697512"/>
                        </a:cubicBezTo>
                        <a:cubicBezTo>
                          <a:pt x="-20162" y="1563028"/>
                          <a:pt x="27652" y="1280337"/>
                          <a:pt x="0" y="1097724"/>
                        </a:cubicBezTo>
                        <a:cubicBezTo>
                          <a:pt x="-27652" y="915111"/>
                          <a:pt x="-15323" y="826885"/>
                          <a:pt x="0" y="582812"/>
                        </a:cubicBezTo>
                        <a:cubicBezTo>
                          <a:pt x="15323" y="338739"/>
                          <a:pt x="-19180" y="24618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23311" y="-4868"/>
                          <a:pt x="312828" y="-5241"/>
                          <a:pt x="548862" y="0"/>
                        </a:cubicBezTo>
                        <a:cubicBezTo>
                          <a:pt x="784896" y="5241"/>
                          <a:pt x="875419" y="-17419"/>
                          <a:pt x="1080749" y="0"/>
                        </a:cubicBezTo>
                        <a:cubicBezTo>
                          <a:pt x="1286079" y="17419"/>
                          <a:pt x="1498489" y="21401"/>
                          <a:pt x="1697512" y="0"/>
                        </a:cubicBezTo>
                        <a:cubicBezTo>
                          <a:pt x="1699247" y="161216"/>
                          <a:pt x="1704340" y="311646"/>
                          <a:pt x="1697512" y="582812"/>
                        </a:cubicBezTo>
                        <a:cubicBezTo>
                          <a:pt x="1690684" y="853978"/>
                          <a:pt x="1707699" y="989419"/>
                          <a:pt x="1697512" y="1182600"/>
                        </a:cubicBezTo>
                        <a:cubicBezTo>
                          <a:pt x="1687325" y="1375781"/>
                          <a:pt x="1699982" y="1491819"/>
                          <a:pt x="1697512" y="1697512"/>
                        </a:cubicBezTo>
                        <a:cubicBezTo>
                          <a:pt x="1509007" y="1690368"/>
                          <a:pt x="1374632" y="1721320"/>
                          <a:pt x="1131675" y="1697512"/>
                        </a:cubicBezTo>
                        <a:cubicBezTo>
                          <a:pt x="888718" y="1673704"/>
                          <a:pt x="852068" y="1694410"/>
                          <a:pt x="616763" y="1697512"/>
                        </a:cubicBezTo>
                        <a:cubicBezTo>
                          <a:pt x="381458" y="1700614"/>
                          <a:pt x="183704" y="1692185"/>
                          <a:pt x="0" y="1697512"/>
                        </a:cubicBezTo>
                        <a:cubicBezTo>
                          <a:pt x="-13944" y="1580466"/>
                          <a:pt x="-7793" y="1395505"/>
                          <a:pt x="0" y="1114700"/>
                        </a:cubicBezTo>
                        <a:cubicBezTo>
                          <a:pt x="7793" y="833895"/>
                          <a:pt x="1131" y="783921"/>
                          <a:pt x="0" y="565837"/>
                        </a:cubicBezTo>
                        <a:cubicBezTo>
                          <a:pt x="-1131" y="347753"/>
                          <a:pt x="-23298" y="11800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4130126339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Rectangle 129">
                    <a:extLst>
                      <a:ext uri="{FF2B5EF4-FFF2-40B4-BE49-F238E27FC236}">
                        <a16:creationId xmlns:a16="http://schemas.microsoft.com/office/drawing/2014/main" id="{0761DD2C-78DB-EA66-B877-325D35991639}"/>
                      </a:ext>
                    </a:extLst>
                  </p:cNvPr>
                  <p:cNvSpPr/>
                  <p:nvPr/>
                </p:nvSpPr>
                <p:spPr>
                  <a:xfrm rot="14613041">
                    <a:off x="6826613" y="454298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995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063774 h 1697512"/>
                      <a:gd name="connsiteX6" fmla="*/ 1697512 w 1697512"/>
                      <a:gd name="connsiteY6" fmla="*/ 1697512 h 1697512"/>
                      <a:gd name="connsiteX7" fmla="*/ 1182600 w 1697512"/>
                      <a:gd name="connsiteY7" fmla="*/ 1697512 h 1697512"/>
                      <a:gd name="connsiteX8" fmla="*/ 63373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59978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47435" y="-15796"/>
                          <a:pt x="305231" y="-10062"/>
                          <a:pt x="599788" y="0"/>
                        </a:cubicBezTo>
                        <a:cubicBezTo>
                          <a:pt x="894345" y="10062"/>
                          <a:pt x="917845" y="-15227"/>
                          <a:pt x="1199575" y="0"/>
                        </a:cubicBezTo>
                        <a:cubicBezTo>
                          <a:pt x="1481305" y="15227"/>
                          <a:pt x="1547990" y="-20778"/>
                          <a:pt x="1697512" y="0"/>
                        </a:cubicBezTo>
                        <a:cubicBezTo>
                          <a:pt x="1704435" y="227080"/>
                          <a:pt x="1681736" y="315324"/>
                          <a:pt x="1697512" y="531887"/>
                        </a:cubicBezTo>
                        <a:cubicBezTo>
                          <a:pt x="1713288" y="748450"/>
                          <a:pt x="1684478" y="824950"/>
                          <a:pt x="1697512" y="1063774"/>
                        </a:cubicBezTo>
                        <a:cubicBezTo>
                          <a:pt x="1710546" y="1302598"/>
                          <a:pt x="1709387" y="1553449"/>
                          <a:pt x="1697512" y="1697512"/>
                        </a:cubicBezTo>
                        <a:cubicBezTo>
                          <a:pt x="1504828" y="1702981"/>
                          <a:pt x="1286233" y="1707800"/>
                          <a:pt x="1182600" y="1697512"/>
                        </a:cubicBezTo>
                        <a:cubicBezTo>
                          <a:pt x="1078967" y="1687224"/>
                          <a:pt x="865456" y="1700898"/>
                          <a:pt x="633738" y="1697512"/>
                        </a:cubicBezTo>
                        <a:cubicBezTo>
                          <a:pt x="402020" y="1694126"/>
                          <a:pt x="241995" y="1717887"/>
                          <a:pt x="0" y="1697512"/>
                        </a:cubicBezTo>
                        <a:cubicBezTo>
                          <a:pt x="18561" y="1506280"/>
                          <a:pt x="-18303" y="1424167"/>
                          <a:pt x="0" y="1182600"/>
                        </a:cubicBezTo>
                        <a:cubicBezTo>
                          <a:pt x="18303" y="941033"/>
                          <a:pt x="-2044" y="766393"/>
                          <a:pt x="0" y="599788"/>
                        </a:cubicBezTo>
                        <a:cubicBezTo>
                          <a:pt x="2044" y="433183"/>
                          <a:pt x="-10119" y="193786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15968" y="-8800"/>
                          <a:pt x="276069" y="-24619"/>
                          <a:pt x="548862" y="0"/>
                        </a:cubicBezTo>
                        <a:cubicBezTo>
                          <a:pt x="821655" y="24619"/>
                          <a:pt x="812454" y="20888"/>
                          <a:pt x="1063774" y="0"/>
                        </a:cubicBezTo>
                        <a:cubicBezTo>
                          <a:pt x="1315094" y="-20888"/>
                          <a:pt x="1431104" y="9307"/>
                          <a:pt x="1697512" y="0"/>
                        </a:cubicBezTo>
                        <a:cubicBezTo>
                          <a:pt x="1709851" y="168406"/>
                          <a:pt x="1684131" y="328002"/>
                          <a:pt x="1697512" y="582812"/>
                        </a:cubicBezTo>
                        <a:cubicBezTo>
                          <a:pt x="1710893" y="837622"/>
                          <a:pt x="1672536" y="857567"/>
                          <a:pt x="1697512" y="1097724"/>
                        </a:cubicBezTo>
                        <a:cubicBezTo>
                          <a:pt x="1722488" y="1337881"/>
                          <a:pt x="1724744" y="1542708"/>
                          <a:pt x="1697512" y="1697512"/>
                        </a:cubicBezTo>
                        <a:cubicBezTo>
                          <a:pt x="1479486" y="1674891"/>
                          <a:pt x="1343065" y="1676558"/>
                          <a:pt x="1097724" y="1697512"/>
                        </a:cubicBezTo>
                        <a:cubicBezTo>
                          <a:pt x="852383" y="1718466"/>
                          <a:pt x="721866" y="1682430"/>
                          <a:pt x="548862" y="1697512"/>
                        </a:cubicBezTo>
                        <a:cubicBezTo>
                          <a:pt x="375858" y="1712594"/>
                          <a:pt x="150441" y="1685549"/>
                          <a:pt x="0" y="1697512"/>
                        </a:cubicBezTo>
                        <a:cubicBezTo>
                          <a:pt x="16228" y="1444602"/>
                          <a:pt x="3497" y="1289008"/>
                          <a:pt x="0" y="1148650"/>
                        </a:cubicBezTo>
                        <a:cubicBezTo>
                          <a:pt x="-3497" y="1008292"/>
                          <a:pt x="22224" y="695947"/>
                          <a:pt x="0" y="565837"/>
                        </a:cubicBezTo>
                        <a:cubicBezTo>
                          <a:pt x="-22224" y="435727"/>
                          <a:pt x="-24040" y="27469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354671883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1" name="Rectangle 130">
                    <a:extLst>
                      <a:ext uri="{FF2B5EF4-FFF2-40B4-BE49-F238E27FC236}">
                        <a16:creationId xmlns:a16="http://schemas.microsoft.com/office/drawing/2014/main" id="{2E629DC1-E8BC-9D93-6937-0D935C1D67A3}"/>
                      </a:ext>
                    </a:extLst>
                  </p:cNvPr>
                  <p:cNvSpPr/>
                  <p:nvPr/>
                </p:nvSpPr>
                <p:spPr>
                  <a:xfrm rot="15513041">
                    <a:off x="6826613" y="454298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65837 w 1697512"/>
                      <a:gd name="connsiteY1" fmla="*/ 0 h 1697512"/>
                      <a:gd name="connsiteX2" fmla="*/ 11316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31675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650713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47767" y="-2222"/>
                          <a:pt x="377206" y="5661"/>
                          <a:pt x="565837" y="0"/>
                        </a:cubicBezTo>
                        <a:cubicBezTo>
                          <a:pt x="754468" y="-5661"/>
                          <a:pt x="864928" y="4548"/>
                          <a:pt x="1131675" y="0"/>
                        </a:cubicBezTo>
                        <a:cubicBezTo>
                          <a:pt x="1398422" y="-4548"/>
                          <a:pt x="1491154" y="-15060"/>
                          <a:pt x="1697512" y="0"/>
                        </a:cubicBezTo>
                        <a:cubicBezTo>
                          <a:pt x="1711289" y="256308"/>
                          <a:pt x="1676422" y="266856"/>
                          <a:pt x="1697512" y="531887"/>
                        </a:cubicBezTo>
                        <a:cubicBezTo>
                          <a:pt x="1718602" y="796918"/>
                          <a:pt x="1694374" y="931996"/>
                          <a:pt x="1697512" y="1114700"/>
                        </a:cubicBezTo>
                        <a:cubicBezTo>
                          <a:pt x="1700650" y="1297404"/>
                          <a:pt x="1676969" y="1503756"/>
                          <a:pt x="1697512" y="1697512"/>
                        </a:cubicBezTo>
                        <a:cubicBezTo>
                          <a:pt x="1576712" y="1723144"/>
                          <a:pt x="1399183" y="1725453"/>
                          <a:pt x="1131675" y="1697512"/>
                        </a:cubicBezTo>
                        <a:cubicBezTo>
                          <a:pt x="864167" y="1669571"/>
                          <a:pt x="749610" y="1712085"/>
                          <a:pt x="565837" y="1697512"/>
                        </a:cubicBezTo>
                        <a:cubicBezTo>
                          <a:pt x="382064" y="1682939"/>
                          <a:pt x="279359" y="1715744"/>
                          <a:pt x="0" y="1697512"/>
                        </a:cubicBezTo>
                        <a:cubicBezTo>
                          <a:pt x="25158" y="1491558"/>
                          <a:pt x="7846" y="1317447"/>
                          <a:pt x="0" y="1182600"/>
                        </a:cubicBezTo>
                        <a:cubicBezTo>
                          <a:pt x="-7846" y="1047753"/>
                          <a:pt x="15186" y="868429"/>
                          <a:pt x="0" y="650713"/>
                        </a:cubicBezTo>
                        <a:cubicBezTo>
                          <a:pt x="-15186" y="432997"/>
                          <a:pt x="-31359" y="249648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47486" y="-22643"/>
                          <a:pt x="288201" y="-19308"/>
                          <a:pt x="548862" y="0"/>
                        </a:cubicBezTo>
                        <a:cubicBezTo>
                          <a:pt x="809523" y="19308"/>
                          <a:pt x="966280" y="8610"/>
                          <a:pt x="1080749" y="0"/>
                        </a:cubicBezTo>
                        <a:cubicBezTo>
                          <a:pt x="1195218" y="-8610"/>
                          <a:pt x="1528505" y="20883"/>
                          <a:pt x="1697512" y="0"/>
                        </a:cubicBezTo>
                        <a:cubicBezTo>
                          <a:pt x="1670705" y="271018"/>
                          <a:pt x="1700566" y="471341"/>
                          <a:pt x="1697512" y="599788"/>
                        </a:cubicBezTo>
                        <a:cubicBezTo>
                          <a:pt x="1694458" y="728235"/>
                          <a:pt x="1668679" y="974460"/>
                          <a:pt x="1697512" y="1199575"/>
                        </a:cubicBezTo>
                        <a:cubicBezTo>
                          <a:pt x="1726345" y="1424690"/>
                          <a:pt x="1696701" y="1511811"/>
                          <a:pt x="1697512" y="1697512"/>
                        </a:cubicBezTo>
                        <a:cubicBezTo>
                          <a:pt x="1481933" y="1684037"/>
                          <a:pt x="1402354" y="1710981"/>
                          <a:pt x="1182600" y="1697512"/>
                        </a:cubicBezTo>
                        <a:cubicBezTo>
                          <a:pt x="962846" y="1684043"/>
                          <a:pt x="824808" y="1716815"/>
                          <a:pt x="616763" y="1697512"/>
                        </a:cubicBezTo>
                        <a:cubicBezTo>
                          <a:pt x="408718" y="1678209"/>
                          <a:pt x="199497" y="1666825"/>
                          <a:pt x="0" y="1697512"/>
                        </a:cubicBezTo>
                        <a:cubicBezTo>
                          <a:pt x="-13888" y="1516467"/>
                          <a:pt x="-14880" y="1405358"/>
                          <a:pt x="0" y="1165625"/>
                        </a:cubicBezTo>
                        <a:cubicBezTo>
                          <a:pt x="14880" y="925892"/>
                          <a:pt x="-4360" y="758824"/>
                          <a:pt x="0" y="616763"/>
                        </a:cubicBezTo>
                        <a:cubicBezTo>
                          <a:pt x="4360" y="474702"/>
                          <a:pt x="-26993" y="139829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123031455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32" name="Group 131">
                    <a:extLst>
                      <a:ext uri="{FF2B5EF4-FFF2-40B4-BE49-F238E27FC236}">
                        <a16:creationId xmlns:a16="http://schemas.microsoft.com/office/drawing/2014/main" id="{4E80E114-F9D0-B7EB-1F98-88483A6050F7}"/>
                      </a:ext>
                    </a:extLst>
                  </p:cNvPr>
                  <p:cNvGrpSpPr/>
                  <p:nvPr/>
                </p:nvGrpSpPr>
                <p:grpSpPr>
                  <a:xfrm rot="900000">
                    <a:off x="7014538" y="4724989"/>
                    <a:ext cx="1338368" cy="1326490"/>
                    <a:chOff x="6823829" y="4535972"/>
                    <a:chExt cx="1719786" cy="1704524"/>
                  </a:xfrm>
                  <a:grpFill/>
                </p:grpSpPr>
                <p:sp>
                  <p:nvSpPr>
                    <p:cNvPr id="133" name="Rectangle 132">
                      <a:extLst>
                        <a:ext uri="{FF2B5EF4-FFF2-40B4-BE49-F238E27FC236}">
                          <a16:creationId xmlns:a16="http://schemas.microsoft.com/office/drawing/2014/main" id="{95319E93-2DED-50B7-E3B3-6EB566924266}"/>
                        </a:ext>
                      </a:extLst>
                    </p:cNvPr>
                    <p:cNvSpPr/>
                    <p:nvPr/>
                  </p:nvSpPr>
                  <p:spPr>
                    <a:xfrm rot="10586959">
                      <a:off x="6843320" y="453597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14912 w 1697512"/>
                        <a:gd name="connsiteY1" fmla="*/ 0 h 1697512"/>
                        <a:gd name="connsiteX2" fmla="*/ 102982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14912 h 1697512"/>
                        <a:gd name="connsiteX5" fmla="*/ 1697512 w 1697512"/>
                        <a:gd name="connsiteY5" fmla="*/ 1114700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5828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85199" y="11678"/>
                            <a:pt x="367169" y="-11677"/>
                            <a:pt x="514912" y="0"/>
                          </a:cubicBezTo>
                          <a:cubicBezTo>
                            <a:pt x="662655" y="11677"/>
                            <a:pt x="861573" y="15633"/>
                            <a:pt x="1029824" y="0"/>
                          </a:cubicBezTo>
                          <a:cubicBezTo>
                            <a:pt x="1198075" y="-15633"/>
                            <a:pt x="1502255" y="-16851"/>
                            <a:pt x="1697512" y="0"/>
                          </a:cubicBezTo>
                          <a:cubicBezTo>
                            <a:pt x="1716630" y="224777"/>
                            <a:pt x="1701050" y="275653"/>
                            <a:pt x="1697512" y="514912"/>
                          </a:cubicBezTo>
                          <a:cubicBezTo>
                            <a:pt x="1693974" y="754171"/>
                            <a:pt x="1679458" y="939197"/>
                            <a:pt x="1697512" y="1114700"/>
                          </a:cubicBezTo>
                          <a:cubicBezTo>
                            <a:pt x="1715566" y="1290203"/>
                            <a:pt x="1688349" y="1511594"/>
                            <a:pt x="1697512" y="1697512"/>
                          </a:cubicBezTo>
                          <a:cubicBezTo>
                            <a:pt x="1500466" y="1687549"/>
                            <a:pt x="1290824" y="1693431"/>
                            <a:pt x="1097724" y="1697512"/>
                          </a:cubicBezTo>
                          <a:cubicBezTo>
                            <a:pt x="904624" y="1701593"/>
                            <a:pt x="762283" y="1683534"/>
                            <a:pt x="582812" y="1697512"/>
                          </a:cubicBezTo>
                          <a:cubicBezTo>
                            <a:pt x="403341" y="1711490"/>
                            <a:pt x="209333" y="1671368"/>
                            <a:pt x="0" y="1697512"/>
                          </a:cubicBezTo>
                          <a:cubicBezTo>
                            <a:pt x="13328" y="1431803"/>
                            <a:pt x="-9650" y="1254274"/>
                            <a:pt x="0" y="1131675"/>
                          </a:cubicBezTo>
                          <a:cubicBezTo>
                            <a:pt x="9650" y="1009076"/>
                            <a:pt x="-16272" y="712655"/>
                            <a:pt x="0" y="582812"/>
                          </a:cubicBezTo>
                          <a:cubicBezTo>
                            <a:pt x="16272" y="452969"/>
                            <a:pt x="-4101" y="288885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57238" y="-25342"/>
                            <a:pt x="289110" y="-10827"/>
                            <a:pt x="514912" y="0"/>
                          </a:cubicBezTo>
                          <a:cubicBezTo>
                            <a:pt x="740714" y="10827"/>
                            <a:pt x="933641" y="17037"/>
                            <a:pt x="1080749" y="0"/>
                          </a:cubicBezTo>
                          <a:cubicBezTo>
                            <a:pt x="1227857" y="-17037"/>
                            <a:pt x="1483955" y="-18913"/>
                            <a:pt x="1697512" y="0"/>
                          </a:cubicBezTo>
                          <a:cubicBezTo>
                            <a:pt x="1669718" y="267186"/>
                            <a:pt x="1693583" y="424274"/>
                            <a:pt x="1697512" y="565837"/>
                          </a:cubicBezTo>
                          <a:cubicBezTo>
                            <a:pt x="1701441" y="707400"/>
                            <a:pt x="1723252" y="880922"/>
                            <a:pt x="1697512" y="1080749"/>
                          </a:cubicBezTo>
                          <a:cubicBezTo>
                            <a:pt x="1671772" y="1280576"/>
                            <a:pt x="1723462" y="1528542"/>
                            <a:pt x="1697512" y="1697512"/>
                          </a:cubicBezTo>
                          <a:cubicBezTo>
                            <a:pt x="1548216" y="1668634"/>
                            <a:pt x="1234316" y="1707350"/>
                            <a:pt x="1114700" y="1697512"/>
                          </a:cubicBezTo>
                          <a:cubicBezTo>
                            <a:pt x="995084" y="1687674"/>
                            <a:pt x="777213" y="1685237"/>
                            <a:pt x="582812" y="1697512"/>
                          </a:cubicBezTo>
                          <a:cubicBezTo>
                            <a:pt x="388411" y="1709787"/>
                            <a:pt x="189435" y="1703195"/>
                            <a:pt x="0" y="1697512"/>
                          </a:cubicBezTo>
                          <a:cubicBezTo>
                            <a:pt x="15405" y="1501625"/>
                            <a:pt x="18785" y="1370872"/>
                            <a:pt x="0" y="1114700"/>
                          </a:cubicBezTo>
                          <a:cubicBezTo>
                            <a:pt x="-18785" y="858528"/>
                            <a:pt x="18948" y="676993"/>
                            <a:pt x="0" y="565837"/>
                          </a:cubicBezTo>
                          <a:cubicBezTo>
                            <a:pt x="-18948" y="454681"/>
                            <a:pt x="-11362" y="273541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2178246068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4" name="Rectangle 133">
                      <a:extLst>
                        <a:ext uri="{FF2B5EF4-FFF2-40B4-BE49-F238E27FC236}">
                          <a16:creationId xmlns:a16="http://schemas.microsoft.com/office/drawing/2014/main" id="{B8C23F4C-B83B-293A-ADB0-CE5ABC60227C}"/>
                        </a:ext>
                      </a:extLst>
                    </p:cNvPr>
                    <p:cNvSpPr/>
                    <p:nvPr/>
                  </p:nvSpPr>
                  <p:spPr>
                    <a:xfrm rot="11700000">
                      <a:off x="6823829" y="453597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99788 w 1697512"/>
                        <a:gd name="connsiteY1" fmla="*/ 0 h 1697512"/>
                        <a:gd name="connsiteX2" fmla="*/ 1131675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14912 h 1697512"/>
                        <a:gd name="connsiteX5" fmla="*/ 1697512 w 1697512"/>
                        <a:gd name="connsiteY5" fmla="*/ 1080749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70462" y="-24860"/>
                            <a:pt x="436483" y="27742"/>
                            <a:pt x="599788" y="0"/>
                          </a:cubicBezTo>
                          <a:cubicBezTo>
                            <a:pt x="763093" y="-27742"/>
                            <a:pt x="925583" y="-25935"/>
                            <a:pt x="1131675" y="0"/>
                          </a:cubicBezTo>
                          <a:cubicBezTo>
                            <a:pt x="1337767" y="25935"/>
                            <a:pt x="1471794" y="-19358"/>
                            <a:pt x="1697512" y="0"/>
                          </a:cubicBezTo>
                          <a:cubicBezTo>
                            <a:pt x="1699503" y="215689"/>
                            <a:pt x="1691900" y="287688"/>
                            <a:pt x="1697512" y="514912"/>
                          </a:cubicBezTo>
                          <a:cubicBezTo>
                            <a:pt x="1703124" y="742136"/>
                            <a:pt x="1724743" y="837167"/>
                            <a:pt x="1697512" y="1080749"/>
                          </a:cubicBezTo>
                          <a:cubicBezTo>
                            <a:pt x="1670281" y="1324331"/>
                            <a:pt x="1711402" y="1402958"/>
                            <a:pt x="1697512" y="1697512"/>
                          </a:cubicBezTo>
                          <a:cubicBezTo>
                            <a:pt x="1530861" y="1713752"/>
                            <a:pt x="1351388" y="1673192"/>
                            <a:pt x="1148650" y="1697512"/>
                          </a:cubicBezTo>
                          <a:cubicBezTo>
                            <a:pt x="945912" y="1721832"/>
                            <a:pt x="723277" y="1714911"/>
                            <a:pt x="599788" y="1697512"/>
                          </a:cubicBezTo>
                          <a:cubicBezTo>
                            <a:pt x="476299" y="1680113"/>
                            <a:pt x="152761" y="1720083"/>
                            <a:pt x="0" y="1697512"/>
                          </a:cubicBezTo>
                          <a:cubicBezTo>
                            <a:pt x="1857" y="1445258"/>
                            <a:pt x="-6589" y="1270385"/>
                            <a:pt x="0" y="1131675"/>
                          </a:cubicBezTo>
                          <a:cubicBezTo>
                            <a:pt x="6589" y="992965"/>
                            <a:pt x="-2359" y="784136"/>
                            <a:pt x="0" y="582812"/>
                          </a:cubicBezTo>
                          <a:cubicBezTo>
                            <a:pt x="2359" y="381488"/>
                            <a:pt x="26816" y="149008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44314" y="-15703"/>
                            <a:pt x="269829" y="-3473"/>
                            <a:pt x="514912" y="0"/>
                          </a:cubicBezTo>
                          <a:cubicBezTo>
                            <a:pt x="759995" y="3473"/>
                            <a:pt x="882881" y="17295"/>
                            <a:pt x="1097724" y="0"/>
                          </a:cubicBezTo>
                          <a:cubicBezTo>
                            <a:pt x="1312567" y="-17295"/>
                            <a:pt x="1445559" y="-20880"/>
                            <a:pt x="1697512" y="0"/>
                          </a:cubicBezTo>
                          <a:cubicBezTo>
                            <a:pt x="1703811" y="276008"/>
                            <a:pt x="1718199" y="307518"/>
                            <a:pt x="1697512" y="582812"/>
                          </a:cubicBezTo>
                          <a:cubicBezTo>
                            <a:pt x="1676825" y="858106"/>
                            <a:pt x="1689789" y="907056"/>
                            <a:pt x="1697512" y="1165625"/>
                          </a:cubicBezTo>
                          <a:cubicBezTo>
                            <a:pt x="1705235" y="1424194"/>
                            <a:pt x="1672002" y="1432530"/>
                            <a:pt x="1697512" y="1697512"/>
                          </a:cubicBezTo>
                          <a:cubicBezTo>
                            <a:pt x="1435598" y="1684456"/>
                            <a:pt x="1278627" y="1713659"/>
                            <a:pt x="1148650" y="1697512"/>
                          </a:cubicBezTo>
                          <a:cubicBezTo>
                            <a:pt x="1018673" y="1681365"/>
                            <a:pt x="834812" y="1684233"/>
                            <a:pt x="599788" y="1697512"/>
                          </a:cubicBezTo>
                          <a:cubicBezTo>
                            <a:pt x="364764" y="1710791"/>
                            <a:pt x="178487" y="1681824"/>
                            <a:pt x="0" y="1697512"/>
                          </a:cubicBezTo>
                          <a:cubicBezTo>
                            <a:pt x="14245" y="1583897"/>
                            <a:pt x="-13249" y="1346218"/>
                            <a:pt x="0" y="1165625"/>
                          </a:cubicBezTo>
                          <a:cubicBezTo>
                            <a:pt x="13249" y="985032"/>
                            <a:pt x="-8372" y="826018"/>
                            <a:pt x="0" y="599788"/>
                          </a:cubicBezTo>
                          <a:cubicBezTo>
                            <a:pt x="8372" y="373558"/>
                            <a:pt x="-16017" y="148749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2332882141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5" name="Rectangle 134">
                      <a:extLst>
                        <a:ext uri="{FF2B5EF4-FFF2-40B4-BE49-F238E27FC236}">
                          <a16:creationId xmlns:a16="http://schemas.microsoft.com/office/drawing/2014/main" id="{B0ED48A2-4C24-B230-BBBE-8E93E6AE0CD8}"/>
                        </a:ext>
                      </a:extLst>
                    </p:cNvPr>
                    <p:cNvSpPr/>
                    <p:nvPr/>
                  </p:nvSpPr>
                  <p:spPr>
                    <a:xfrm rot="12600000">
                      <a:off x="6823829" y="453597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82812 w 1697512"/>
                        <a:gd name="connsiteY1" fmla="*/ 0 h 1697512"/>
                        <a:gd name="connsiteX2" fmla="*/ 114865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99575 h 1697512"/>
                        <a:gd name="connsiteX6" fmla="*/ 1697512 w 1697512"/>
                        <a:gd name="connsiteY6" fmla="*/ 1697512 h 1697512"/>
                        <a:gd name="connsiteX7" fmla="*/ 1114700 w 1697512"/>
                        <a:gd name="connsiteY7" fmla="*/ 1697512 h 1697512"/>
                        <a:gd name="connsiteX8" fmla="*/ 5149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65625 h 1697512"/>
                        <a:gd name="connsiteX11" fmla="*/ 0 w 1697512"/>
                        <a:gd name="connsiteY11" fmla="*/ 616763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33548" y="-1075"/>
                            <a:pt x="462768" y="27301"/>
                            <a:pt x="582812" y="0"/>
                          </a:cubicBezTo>
                          <a:cubicBezTo>
                            <a:pt x="702856" y="-27301"/>
                            <a:pt x="1005171" y="-22641"/>
                            <a:pt x="1148650" y="0"/>
                          </a:cubicBezTo>
                          <a:cubicBezTo>
                            <a:pt x="1292129" y="22641"/>
                            <a:pt x="1512876" y="-20353"/>
                            <a:pt x="1697512" y="0"/>
                          </a:cubicBezTo>
                          <a:cubicBezTo>
                            <a:pt x="1722226" y="165442"/>
                            <a:pt x="1703198" y="423213"/>
                            <a:pt x="1697512" y="599788"/>
                          </a:cubicBezTo>
                          <a:cubicBezTo>
                            <a:pt x="1691826" y="776363"/>
                            <a:pt x="1717114" y="1039627"/>
                            <a:pt x="1697512" y="1199575"/>
                          </a:cubicBezTo>
                          <a:cubicBezTo>
                            <a:pt x="1677910" y="1359523"/>
                            <a:pt x="1678466" y="1456159"/>
                            <a:pt x="1697512" y="1697512"/>
                          </a:cubicBezTo>
                          <a:cubicBezTo>
                            <a:pt x="1427779" y="1707599"/>
                            <a:pt x="1369552" y="1688250"/>
                            <a:pt x="1114700" y="1697512"/>
                          </a:cubicBezTo>
                          <a:cubicBezTo>
                            <a:pt x="859848" y="1706774"/>
                            <a:pt x="721911" y="1714566"/>
                            <a:pt x="514912" y="1697512"/>
                          </a:cubicBezTo>
                          <a:cubicBezTo>
                            <a:pt x="307913" y="1680458"/>
                            <a:pt x="184695" y="1704863"/>
                            <a:pt x="0" y="1697512"/>
                          </a:cubicBezTo>
                          <a:cubicBezTo>
                            <a:pt x="18677" y="1460259"/>
                            <a:pt x="23819" y="1304467"/>
                            <a:pt x="0" y="1165625"/>
                          </a:cubicBezTo>
                          <a:cubicBezTo>
                            <a:pt x="-23819" y="1026783"/>
                            <a:pt x="-11138" y="857692"/>
                            <a:pt x="0" y="616763"/>
                          </a:cubicBezTo>
                          <a:cubicBezTo>
                            <a:pt x="11138" y="375834"/>
                            <a:pt x="-11757" y="198822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45875" y="-8604"/>
                            <a:pt x="392227" y="17807"/>
                            <a:pt x="531887" y="0"/>
                          </a:cubicBezTo>
                          <a:cubicBezTo>
                            <a:pt x="671547" y="-17807"/>
                            <a:pt x="884199" y="-10217"/>
                            <a:pt x="1063774" y="0"/>
                          </a:cubicBezTo>
                          <a:cubicBezTo>
                            <a:pt x="1243349" y="10217"/>
                            <a:pt x="1485858" y="22888"/>
                            <a:pt x="1697512" y="0"/>
                          </a:cubicBezTo>
                          <a:cubicBezTo>
                            <a:pt x="1704810" y="139941"/>
                            <a:pt x="1720083" y="417390"/>
                            <a:pt x="1697512" y="599788"/>
                          </a:cubicBezTo>
                          <a:cubicBezTo>
                            <a:pt x="1674941" y="782186"/>
                            <a:pt x="1681081" y="970822"/>
                            <a:pt x="1697512" y="1148650"/>
                          </a:cubicBezTo>
                          <a:cubicBezTo>
                            <a:pt x="1713943" y="1326478"/>
                            <a:pt x="1714253" y="1547099"/>
                            <a:pt x="1697512" y="1697512"/>
                          </a:cubicBezTo>
                          <a:cubicBezTo>
                            <a:pt x="1504351" y="1687206"/>
                            <a:pt x="1275538" y="1699334"/>
                            <a:pt x="1148650" y="1697512"/>
                          </a:cubicBezTo>
                          <a:cubicBezTo>
                            <a:pt x="1021762" y="1695690"/>
                            <a:pt x="746673" y="1679292"/>
                            <a:pt x="565837" y="1697512"/>
                          </a:cubicBezTo>
                          <a:cubicBezTo>
                            <a:pt x="385001" y="1715732"/>
                            <a:pt x="120334" y="1670113"/>
                            <a:pt x="0" y="1697512"/>
                          </a:cubicBezTo>
                          <a:cubicBezTo>
                            <a:pt x="1767" y="1480801"/>
                            <a:pt x="4786" y="1367309"/>
                            <a:pt x="0" y="1131675"/>
                          </a:cubicBezTo>
                          <a:cubicBezTo>
                            <a:pt x="-4786" y="896041"/>
                            <a:pt x="-16908" y="860759"/>
                            <a:pt x="0" y="616763"/>
                          </a:cubicBezTo>
                          <a:cubicBezTo>
                            <a:pt x="16908" y="372767"/>
                            <a:pt x="16714" y="175062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639922020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6" name="Rectangle 135">
                      <a:extLst>
                        <a:ext uri="{FF2B5EF4-FFF2-40B4-BE49-F238E27FC236}">
                          <a16:creationId xmlns:a16="http://schemas.microsoft.com/office/drawing/2014/main" id="{A732181B-28E8-A5FC-C575-BAFBD981DCDD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846103" y="454298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08074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14912 h 1697512"/>
                        <a:gd name="connsiteX5" fmla="*/ 1697512 w 1697512"/>
                        <a:gd name="connsiteY5" fmla="*/ 1080749 h 1697512"/>
                        <a:gd name="connsiteX6" fmla="*/ 1697512 w 1697512"/>
                        <a:gd name="connsiteY6" fmla="*/ 1697512 h 1697512"/>
                        <a:gd name="connsiteX7" fmla="*/ 1182600 w 1697512"/>
                        <a:gd name="connsiteY7" fmla="*/ 1697512 h 1697512"/>
                        <a:gd name="connsiteX8" fmla="*/ 5828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82600 h 1697512"/>
                        <a:gd name="connsiteX11" fmla="*/ 0 w 1697512"/>
                        <a:gd name="connsiteY11" fmla="*/ 616763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40898" y="21016"/>
                            <a:pt x="359057" y="11659"/>
                            <a:pt x="531887" y="0"/>
                          </a:cubicBezTo>
                          <a:cubicBezTo>
                            <a:pt x="704717" y="-11659"/>
                            <a:pt x="892392" y="14788"/>
                            <a:pt x="1080749" y="0"/>
                          </a:cubicBezTo>
                          <a:cubicBezTo>
                            <a:pt x="1269106" y="-14788"/>
                            <a:pt x="1555981" y="21845"/>
                            <a:pt x="1697512" y="0"/>
                          </a:cubicBezTo>
                          <a:cubicBezTo>
                            <a:pt x="1699994" y="231595"/>
                            <a:pt x="1684860" y="341410"/>
                            <a:pt x="1697512" y="514912"/>
                          </a:cubicBezTo>
                          <a:cubicBezTo>
                            <a:pt x="1710164" y="688414"/>
                            <a:pt x="1699996" y="844256"/>
                            <a:pt x="1697512" y="1080749"/>
                          </a:cubicBezTo>
                          <a:cubicBezTo>
                            <a:pt x="1695028" y="1317242"/>
                            <a:pt x="1673986" y="1456655"/>
                            <a:pt x="1697512" y="1697512"/>
                          </a:cubicBezTo>
                          <a:cubicBezTo>
                            <a:pt x="1493833" y="1719164"/>
                            <a:pt x="1317081" y="1692825"/>
                            <a:pt x="1182600" y="1697512"/>
                          </a:cubicBezTo>
                          <a:cubicBezTo>
                            <a:pt x="1048119" y="1702199"/>
                            <a:pt x="832035" y="1688297"/>
                            <a:pt x="582812" y="1697512"/>
                          </a:cubicBezTo>
                          <a:cubicBezTo>
                            <a:pt x="333589" y="1706727"/>
                            <a:pt x="165476" y="1697993"/>
                            <a:pt x="0" y="1697512"/>
                          </a:cubicBezTo>
                          <a:cubicBezTo>
                            <a:pt x="-20767" y="1524702"/>
                            <a:pt x="-25114" y="1432829"/>
                            <a:pt x="0" y="1182600"/>
                          </a:cubicBezTo>
                          <a:cubicBezTo>
                            <a:pt x="25114" y="932371"/>
                            <a:pt x="-26541" y="877045"/>
                            <a:pt x="0" y="616763"/>
                          </a:cubicBezTo>
                          <a:cubicBezTo>
                            <a:pt x="26541" y="356481"/>
                            <a:pt x="-15398" y="159151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15314" y="-4084"/>
                            <a:pt x="303708" y="-25318"/>
                            <a:pt x="514912" y="0"/>
                          </a:cubicBezTo>
                          <a:cubicBezTo>
                            <a:pt x="726116" y="25318"/>
                            <a:pt x="941347" y="-11202"/>
                            <a:pt x="1063774" y="0"/>
                          </a:cubicBezTo>
                          <a:cubicBezTo>
                            <a:pt x="1186201" y="11202"/>
                            <a:pt x="1477967" y="7255"/>
                            <a:pt x="1697512" y="0"/>
                          </a:cubicBezTo>
                          <a:cubicBezTo>
                            <a:pt x="1708635" y="257658"/>
                            <a:pt x="1677567" y="414449"/>
                            <a:pt x="1697512" y="582812"/>
                          </a:cubicBezTo>
                          <a:cubicBezTo>
                            <a:pt x="1717457" y="751175"/>
                            <a:pt x="1671042" y="901373"/>
                            <a:pt x="1697512" y="1131675"/>
                          </a:cubicBezTo>
                          <a:cubicBezTo>
                            <a:pt x="1723982" y="1361977"/>
                            <a:pt x="1685046" y="1423513"/>
                            <a:pt x="1697512" y="1697512"/>
                          </a:cubicBezTo>
                          <a:cubicBezTo>
                            <a:pt x="1492541" y="1688169"/>
                            <a:pt x="1355839" y="1712791"/>
                            <a:pt x="1165625" y="1697512"/>
                          </a:cubicBezTo>
                          <a:cubicBezTo>
                            <a:pt x="975411" y="1682233"/>
                            <a:pt x="785062" y="1677152"/>
                            <a:pt x="633738" y="1697512"/>
                          </a:cubicBezTo>
                          <a:cubicBezTo>
                            <a:pt x="482414" y="1717872"/>
                            <a:pt x="315696" y="1709792"/>
                            <a:pt x="0" y="1697512"/>
                          </a:cubicBezTo>
                          <a:cubicBezTo>
                            <a:pt x="-620" y="1522586"/>
                            <a:pt x="729" y="1345085"/>
                            <a:pt x="0" y="1097724"/>
                          </a:cubicBezTo>
                          <a:cubicBezTo>
                            <a:pt x="-729" y="850363"/>
                            <a:pt x="-25515" y="763523"/>
                            <a:pt x="0" y="565837"/>
                          </a:cubicBezTo>
                          <a:cubicBezTo>
                            <a:pt x="25515" y="368151"/>
                            <a:pt x="-18207" y="156570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113949935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7" name="Rectangle 136">
                      <a:extLst>
                        <a:ext uri="{FF2B5EF4-FFF2-40B4-BE49-F238E27FC236}">
                          <a16:creationId xmlns:a16="http://schemas.microsoft.com/office/drawing/2014/main" id="{5F305F60-93F3-177A-F2B0-219232A0F481}"/>
                        </a:ext>
                      </a:extLst>
                    </p:cNvPr>
                    <p:cNvSpPr/>
                    <p:nvPr/>
                  </p:nvSpPr>
                  <p:spPr>
                    <a:xfrm rot="14613041">
                      <a:off x="6826612" y="454298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99788 w 1697512"/>
                        <a:gd name="connsiteY1" fmla="*/ 0 h 1697512"/>
                        <a:gd name="connsiteX2" fmla="*/ 11147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114700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54886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93528" y="-20680"/>
                            <a:pt x="471130" y="9485"/>
                            <a:pt x="599788" y="0"/>
                          </a:cubicBezTo>
                          <a:cubicBezTo>
                            <a:pt x="728446" y="-9485"/>
                            <a:pt x="953831" y="22821"/>
                            <a:pt x="1114700" y="0"/>
                          </a:cubicBezTo>
                          <a:cubicBezTo>
                            <a:pt x="1275569" y="-22821"/>
                            <a:pt x="1542130" y="-19639"/>
                            <a:pt x="1697512" y="0"/>
                          </a:cubicBezTo>
                          <a:cubicBezTo>
                            <a:pt x="1713836" y="197562"/>
                            <a:pt x="1712818" y="330845"/>
                            <a:pt x="1697512" y="565837"/>
                          </a:cubicBezTo>
                          <a:cubicBezTo>
                            <a:pt x="1682206" y="800829"/>
                            <a:pt x="1683996" y="917136"/>
                            <a:pt x="1697512" y="1114700"/>
                          </a:cubicBezTo>
                          <a:cubicBezTo>
                            <a:pt x="1711028" y="1312264"/>
                            <a:pt x="1672114" y="1443184"/>
                            <a:pt x="1697512" y="1697512"/>
                          </a:cubicBezTo>
                          <a:cubicBezTo>
                            <a:pt x="1551920" y="1669334"/>
                            <a:pt x="1307984" y="1673145"/>
                            <a:pt x="1097724" y="1697512"/>
                          </a:cubicBezTo>
                          <a:cubicBezTo>
                            <a:pt x="887464" y="1721879"/>
                            <a:pt x="770951" y="1676554"/>
                            <a:pt x="548862" y="1697512"/>
                          </a:cubicBezTo>
                          <a:cubicBezTo>
                            <a:pt x="326773" y="1718470"/>
                            <a:pt x="184291" y="1720608"/>
                            <a:pt x="0" y="1697512"/>
                          </a:cubicBezTo>
                          <a:cubicBezTo>
                            <a:pt x="-2859" y="1538642"/>
                            <a:pt x="-16163" y="1361381"/>
                            <a:pt x="0" y="1114700"/>
                          </a:cubicBezTo>
                          <a:cubicBezTo>
                            <a:pt x="16163" y="868019"/>
                            <a:pt x="18936" y="721694"/>
                            <a:pt x="0" y="582812"/>
                          </a:cubicBezTo>
                          <a:cubicBezTo>
                            <a:pt x="-18936" y="443930"/>
                            <a:pt x="-10357" y="176257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36141" y="24222"/>
                            <a:pt x="473206" y="-21514"/>
                            <a:pt x="599788" y="0"/>
                          </a:cubicBezTo>
                          <a:cubicBezTo>
                            <a:pt x="726370" y="21514"/>
                            <a:pt x="894729" y="26339"/>
                            <a:pt x="1182600" y="0"/>
                          </a:cubicBezTo>
                          <a:cubicBezTo>
                            <a:pt x="1470471" y="-26339"/>
                            <a:pt x="1441608" y="1552"/>
                            <a:pt x="1697512" y="0"/>
                          </a:cubicBezTo>
                          <a:cubicBezTo>
                            <a:pt x="1695348" y="234505"/>
                            <a:pt x="1696072" y="425104"/>
                            <a:pt x="1697512" y="531887"/>
                          </a:cubicBezTo>
                          <a:cubicBezTo>
                            <a:pt x="1698952" y="638670"/>
                            <a:pt x="1676301" y="880013"/>
                            <a:pt x="1697512" y="1046799"/>
                          </a:cubicBezTo>
                          <a:cubicBezTo>
                            <a:pt x="1718723" y="1213585"/>
                            <a:pt x="1681289" y="1540593"/>
                            <a:pt x="1697512" y="1697512"/>
                          </a:cubicBezTo>
                          <a:cubicBezTo>
                            <a:pt x="1565729" y="1702578"/>
                            <a:pt x="1385373" y="1692760"/>
                            <a:pt x="1182600" y="1697512"/>
                          </a:cubicBezTo>
                          <a:cubicBezTo>
                            <a:pt x="979827" y="1702264"/>
                            <a:pt x="754842" y="1679862"/>
                            <a:pt x="633738" y="1697512"/>
                          </a:cubicBezTo>
                          <a:cubicBezTo>
                            <a:pt x="512634" y="1715162"/>
                            <a:pt x="265920" y="1668408"/>
                            <a:pt x="0" y="1697512"/>
                          </a:cubicBezTo>
                          <a:cubicBezTo>
                            <a:pt x="-11962" y="1532090"/>
                            <a:pt x="-22056" y="1365115"/>
                            <a:pt x="0" y="1182600"/>
                          </a:cubicBezTo>
                          <a:cubicBezTo>
                            <a:pt x="22056" y="1000085"/>
                            <a:pt x="-18075" y="832632"/>
                            <a:pt x="0" y="616763"/>
                          </a:cubicBezTo>
                          <a:cubicBezTo>
                            <a:pt x="18075" y="400894"/>
                            <a:pt x="29064" y="259944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959164106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8" name="Rectangle 137">
                      <a:extLst>
                        <a:ext uri="{FF2B5EF4-FFF2-40B4-BE49-F238E27FC236}">
                          <a16:creationId xmlns:a16="http://schemas.microsoft.com/office/drawing/2014/main" id="{B0B148B0-2FFD-767B-69B7-FB7270E39280}"/>
                        </a:ext>
                      </a:extLst>
                    </p:cNvPr>
                    <p:cNvSpPr/>
                    <p:nvPr/>
                  </p:nvSpPr>
                  <p:spPr>
                    <a:xfrm rot="15513041">
                      <a:off x="6826612" y="454298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04679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65625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616763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658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83222" y="1724"/>
                            <a:pt x="375401" y="5764"/>
                            <a:pt x="531887" y="0"/>
                          </a:cubicBezTo>
                          <a:cubicBezTo>
                            <a:pt x="688373" y="-5764"/>
                            <a:pt x="818062" y="-16669"/>
                            <a:pt x="1046799" y="0"/>
                          </a:cubicBezTo>
                          <a:cubicBezTo>
                            <a:pt x="1275536" y="16669"/>
                            <a:pt x="1521739" y="29141"/>
                            <a:pt x="1697512" y="0"/>
                          </a:cubicBezTo>
                          <a:cubicBezTo>
                            <a:pt x="1704616" y="299696"/>
                            <a:pt x="1689543" y="322118"/>
                            <a:pt x="1697512" y="599788"/>
                          </a:cubicBezTo>
                          <a:cubicBezTo>
                            <a:pt x="1705481" y="877458"/>
                            <a:pt x="1681648" y="1006302"/>
                            <a:pt x="1697512" y="1165625"/>
                          </a:cubicBezTo>
                          <a:cubicBezTo>
                            <a:pt x="1713376" y="1324948"/>
                            <a:pt x="1720134" y="1533992"/>
                            <a:pt x="1697512" y="1697512"/>
                          </a:cubicBezTo>
                          <a:cubicBezTo>
                            <a:pt x="1547847" y="1713829"/>
                            <a:pt x="1262733" y="1724051"/>
                            <a:pt x="1148650" y="1697512"/>
                          </a:cubicBezTo>
                          <a:cubicBezTo>
                            <a:pt x="1034567" y="1670973"/>
                            <a:pt x="877696" y="1678508"/>
                            <a:pt x="616763" y="1697512"/>
                          </a:cubicBezTo>
                          <a:cubicBezTo>
                            <a:pt x="355830" y="1716516"/>
                            <a:pt x="293284" y="1694989"/>
                            <a:pt x="0" y="1697512"/>
                          </a:cubicBezTo>
                          <a:cubicBezTo>
                            <a:pt x="-16249" y="1491259"/>
                            <a:pt x="-27804" y="1380615"/>
                            <a:pt x="0" y="1114700"/>
                          </a:cubicBezTo>
                          <a:cubicBezTo>
                            <a:pt x="27804" y="848785"/>
                            <a:pt x="-1326" y="767990"/>
                            <a:pt x="0" y="565837"/>
                          </a:cubicBezTo>
                          <a:cubicBezTo>
                            <a:pt x="1326" y="363684"/>
                            <a:pt x="3420" y="164351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36566" y="25750"/>
                            <a:pt x="354743" y="-7413"/>
                            <a:pt x="531887" y="0"/>
                          </a:cubicBezTo>
                          <a:cubicBezTo>
                            <a:pt x="709031" y="7413"/>
                            <a:pt x="903284" y="19316"/>
                            <a:pt x="1114700" y="0"/>
                          </a:cubicBezTo>
                          <a:cubicBezTo>
                            <a:pt x="1326116" y="-19316"/>
                            <a:pt x="1429196" y="28363"/>
                            <a:pt x="1697512" y="0"/>
                          </a:cubicBezTo>
                          <a:cubicBezTo>
                            <a:pt x="1721326" y="273124"/>
                            <a:pt x="1700393" y="447467"/>
                            <a:pt x="1697512" y="599788"/>
                          </a:cubicBezTo>
                          <a:cubicBezTo>
                            <a:pt x="1694631" y="752109"/>
                            <a:pt x="1688596" y="1049462"/>
                            <a:pt x="1697512" y="1182600"/>
                          </a:cubicBezTo>
                          <a:cubicBezTo>
                            <a:pt x="1706428" y="1315738"/>
                            <a:pt x="1679037" y="1560279"/>
                            <a:pt x="1697512" y="1697512"/>
                          </a:cubicBezTo>
                          <a:cubicBezTo>
                            <a:pt x="1553275" y="1672479"/>
                            <a:pt x="1370401" y="1694810"/>
                            <a:pt x="1131675" y="1697512"/>
                          </a:cubicBezTo>
                          <a:cubicBezTo>
                            <a:pt x="892949" y="1700214"/>
                            <a:pt x="851083" y="1715512"/>
                            <a:pt x="616763" y="1697512"/>
                          </a:cubicBezTo>
                          <a:cubicBezTo>
                            <a:pt x="382443" y="1679512"/>
                            <a:pt x="286666" y="1671240"/>
                            <a:pt x="0" y="1697512"/>
                          </a:cubicBezTo>
                          <a:cubicBezTo>
                            <a:pt x="23238" y="1533933"/>
                            <a:pt x="12836" y="1420785"/>
                            <a:pt x="0" y="1182600"/>
                          </a:cubicBezTo>
                          <a:cubicBezTo>
                            <a:pt x="-12836" y="944415"/>
                            <a:pt x="16458" y="881663"/>
                            <a:pt x="0" y="599788"/>
                          </a:cubicBezTo>
                          <a:cubicBezTo>
                            <a:pt x="-16458" y="317913"/>
                            <a:pt x="-7305" y="160024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871096522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34F2BF7F-BF3A-5A15-0CA6-CB3112784C2A}"/>
                    </a:ext>
                  </a:extLst>
                </p:cNvPr>
                <p:cNvGrpSpPr/>
                <p:nvPr/>
              </p:nvGrpSpPr>
              <p:grpSpPr>
                <a:xfrm>
                  <a:off x="7156421" y="4848578"/>
                  <a:ext cx="1096044" cy="1086318"/>
                  <a:chOff x="6823830" y="4535971"/>
                  <a:chExt cx="1719786" cy="1704524"/>
                </a:xfrm>
                <a:grpFill/>
              </p:grpSpPr>
              <p:sp>
                <p:nvSpPr>
                  <p:cNvPr id="113" name="Rectangle 112">
                    <a:extLst>
                      <a:ext uri="{FF2B5EF4-FFF2-40B4-BE49-F238E27FC236}">
                        <a16:creationId xmlns:a16="http://schemas.microsoft.com/office/drawing/2014/main" id="{C2E670E5-CFF2-59FD-AE59-25838CB02723}"/>
                      </a:ext>
                    </a:extLst>
                  </p:cNvPr>
                  <p:cNvSpPr/>
                  <p:nvPr/>
                </p:nvSpPr>
                <p:spPr>
                  <a:xfrm rot="10586959">
                    <a:off x="6843321" y="453597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82812 w 1697512"/>
                      <a:gd name="connsiteY1" fmla="*/ 0 h 1697512"/>
                      <a:gd name="connsiteX2" fmla="*/ 114865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65837 h 1697512"/>
                      <a:gd name="connsiteX5" fmla="*/ 1697512 w 1697512"/>
                      <a:gd name="connsiteY5" fmla="*/ 1080749 h 1697512"/>
                      <a:gd name="connsiteX6" fmla="*/ 1697512 w 1697512"/>
                      <a:gd name="connsiteY6" fmla="*/ 1697512 h 1697512"/>
                      <a:gd name="connsiteX7" fmla="*/ 1097724 w 1697512"/>
                      <a:gd name="connsiteY7" fmla="*/ 1697512 h 1697512"/>
                      <a:gd name="connsiteX8" fmla="*/ 4979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14700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97670" y="1024"/>
                          <a:pt x="443635" y="16474"/>
                          <a:pt x="582812" y="0"/>
                        </a:cubicBezTo>
                        <a:cubicBezTo>
                          <a:pt x="721989" y="-16474"/>
                          <a:pt x="921790" y="12630"/>
                          <a:pt x="1148650" y="0"/>
                        </a:cubicBezTo>
                        <a:cubicBezTo>
                          <a:pt x="1375510" y="-12630"/>
                          <a:pt x="1545090" y="-5130"/>
                          <a:pt x="1697512" y="0"/>
                        </a:cubicBezTo>
                        <a:cubicBezTo>
                          <a:pt x="1713067" y="134350"/>
                          <a:pt x="1672240" y="311570"/>
                          <a:pt x="1697512" y="565837"/>
                        </a:cubicBezTo>
                        <a:cubicBezTo>
                          <a:pt x="1722784" y="820104"/>
                          <a:pt x="1720535" y="833304"/>
                          <a:pt x="1697512" y="1080749"/>
                        </a:cubicBezTo>
                        <a:cubicBezTo>
                          <a:pt x="1674489" y="1328194"/>
                          <a:pt x="1690673" y="1551568"/>
                          <a:pt x="1697512" y="1697512"/>
                        </a:cubicBezTo>
                        <a:cubicBezTo>
                          <a:pt x="1467858" y="1700969"/>
                          <a:pt x="1304633" y="1673558"/>
                          <a:pt x="1097724" y="1697512"/>
                        </a:cubicBezTo>
                        <a:cubicBezTo>
                          <a:pt x="890815" y="1721466"/>
                          <a:pt x="738975" y="1676589"/>
                          <a:pt x="497937" y="1697512"/>
                        </a:cubicBezTo>
                        <a:cubicBezTo>
                          <a:pt x="256899" y="1718435"/>
                          <a:pt x="133880" y="1701027"/>
                          <a:pt x="0" y="1697512"/>
                        </a:cubicBezTo>
                        <a:cubicBezTo>
                          <a:pt x="18132" y="1549188"/>
                          <a:pt x="-9034" y="1278052"/>
                          <a:pt x="0" y="1114700"/>
                        </a:cubicBezTo>
                        <a:cubicBezTo>
                          <a:pt x="9034" y="951348"/>
                          <a:pt x="16386" y="729873"/>
                          <a:pt x="0" y="565837"/>
                        </a:cubicBezTo>
                        <a:cubicBezTo>
                          <a:pt x="-16386" y="401801"/>
                          <a:pt x="22913" y="131385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37992" y="4138"/>
                          <a:pt x="396624" y="25545"/>
                          <a:pt x="514912" y="0"/>
                        </a:cubicBezTo>
                        <a:cubicBezTo>
                          <a:pt x="633200" y="-25545"/>
                          <a:pt x="947548" y="2104"/>
                          <a:pt x="1063774" y="0"/>
                        </a:cubicBezTo>
                        <a:cubicBezTo>
                          <a:pt x="1180000" y="-2104"/>
                          <a:pt x="1415000" y="-20085"/>
                          <a:pt x="1697512" y="0"/>
                        </a:cubicBezTo>
                        <a:cubicBezTo>
                          <a:pt x="1722343" y="207630"/>
                          <a:pt x="1687842" y="300437"/>
                          <a:pt x="1697512" y="514912"/>
                        </a:cubicBezTo>
                        <a:cubicBezTo>
                          <a:pt x="1707182" y="729387"/>
                          <a:pt x="1676674" y="967357"/>
                          <a:pt x="1697512" y="1114700"/>
                        </a:cubicBezTo>
                        <a:cubicBezTo>
                          <a:pt x="1718350" y="1262043"/>
                          <a:pt x="1716080" y="1533380"/>
                          <a:pt x="1697512" y="1697512"/>
                        </a:cubicBezTo>
                        <a:cubicBezTo>
                          <a:pt x="1513697" y="1690995"/>
                          <a:pt x="1251422" y="1719939"/>
                          <a:pt x="1131675" y="1697512"/>
                        </a:cubicBezTo>
                        <a:cubicBezTo>
                          <a:pt x="1011928" y="1675085"/>
                          <a:pt x="680002" y="1693949"/>
                          <a:pt x="548862" y="1697512"/>
                        </a:cubicBezTo>
                        <a:cubicBezTo>
                          <a:pt x="417722" y="1701075"/>
                          <a:pt x="274150" y="1710015"/>
                          <a:pt x="0" y="1697512"/>
                        </a:cubicBezTo>
                        <a:cubicBezTo>
                          <a:pt x="-6058" y="1510376"/>
                          <a:pt x="27021" y="1299819"/>
                          <a:pt x="0" y="1148650"/>
                        </a:cubicBezTo>
                        <a:cubicBezTo>
                          <a:pt x="-27021" y="997481"/>
                          <a:pt x="23534" y="762230"/>
                          <a:pt x="0" y="616763"/>
                        </a:cubicBezTo>
                        <a:cubicBezTo>
                          <a:pt x="-23534" y="471296"/>
                          <a:pt x="-30183" y="152013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930552215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1EC7F364-C5DE-392F-6213-3881F6B5F0F5}"/>
                      </a:ext>
                    </a:extLst>
                  </p:cNvPr>
                  <p:cNvSpPr/>
                  <p:nvPr/>
                </p:nvSpPr>
                <p:spPr>
                  <a:xfrm rot="11700000">
                    <a:off x="6823830" y="453597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316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029824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828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14700 h 1697512"/>
                      <a:gd name="connsiteX11" fmla="*/ 0 w 1697512"/>
                      <a:gd name="connsiteY11" fmla="*/ 54886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76869" y="27346"/>
                          <a:pt x="397977" y="-418"/>
                          <a:pt x="599788" y="0"/>
                        </a:cubicBezTo>
                        <a:cubicBezTo>
                          <a:pt x="801599" y="418"/>
                          <a:pt x="985876" y="-2756"/>
                          <a:pt x="1131675" y="0"/>
                        </a:cubicBezTo>
                        <a:cubicBezTo>
                          <a:pt x="1277474" y="2756"/>
                          <a:pt x="1418056" y="-25157"/>
                          <a:pt x="1697512" y="0"/>
                        </a:cubicBezTo>
                        <a:cubicBezTo>
                          <a:pt x="1696799" y="156326"/>
                          <a:pt x="1686795" y="404579"/>
                          <a:pt x="1697512" y="514912"/>
                        </a:cubicBezTo>
                        <a:cubicBezTo>
                          <a:pt x="1708229" y="625245"/>
                          <a:pt x="1695671" y="909886"/>
                          <a:pt x="1697512" y="1029824"/>
                        </a:cubicBezTo>
                        <a:cubicBezTo>
                          <a:pt x="1699353" y="1149762"/>
                          <a:pt x="1715787" y="1414509"/>
                          <a:pt x="1697512" y="1697512"/>
                        </a:cubicBezTo>
                        <a:cubicBezTo>
                          <a:pt x="1407392" y="1690397"/>
                          <a:pt x="1281192" y="1725673"/>
                          <a:pt x="1114700" y="1697512"/>
                        </a:cubicBezTo>
                        <a:cubicBezTo>
                          <a:pt x="948208" y="1669351"/>
                          <a:pt x="844907" y="1715479"/>
                          <a:pt x="582812" y="1697512"/>
                        </a:cubicBezTo>
                        <a:cubicBezTo>
                          <a:pt x="320717" y="1679545"/>
                          <a:pt x="183530" y="1717532"/>
                          <a:pt x="0" y="1697512"/>
                        </a:cubicBezTo>
                        <a:cubicBezTo>
                          <a:pt x="-7606" y="1541851"/>
                          <a:pt x="420" y="1238334"/>
                          <a:pt x="0" y="1114700"/>
                        </a:cubicBezTo>
                        <a:cubicBezTo>
                          <a:pt x="-420" y="991066"/>
                          <a:pt x="-8707" y="741480"/>
                          <a:pt x="0" y="548862"/>
                        </a:cubicBezTo>
                        <a:cubicBezTo>
                          <a:pt x="8707" y="356244"/>
                          <a:pt x="-7710" y="226616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30741" y="-16647"/>
                          <a:pt x="297381" y="26076"/>
                          <a:pt x="548862" y="0"/>
                        </a:cubicBezTo>
                        <a:cubicBezTo>
                          <a:pt x="800343" y="-26076"/>
                          <a:pt x="995876" y="-11733"/>
                          <a:pt x="1114700" y="0"/>
                        </a:cubicBezTo>
                        <a:cubicBezTo>
                          <a:pt x="1233524" y="11733"/>
                          <a:pt x="1408645" y="-19312"/>
                          <a:pt x="1697512" y="0"/>
                        </a:cubicBezTo>
                        <a:cubicBezTo>
                          <a:pt x="1687844" y="122982"/>
                          <a:pt x="1675964" y="397965"/>
                          <a:pt x="1697512" y="582812"/>
                        </a:cubicBezTo>
                        <a:cubicBezTo>
                          <a:pt x="1719060" y="767659"/>
                          <a:pt x="1669262" y="910101"/>
                          <a:pt x="1697512" y="1148650"/>
                        </a:cubicBezTo>
                        <a:cubicBezTo>
                          <a:pt x="1725762" y="1387199"/>
                          <a:pt x="1688573" y="1520510"/>
                          <a:pt x="1697512" y="1697512"/>
                        </a:cubicBezTo>
                        <a:cubicBezTo>
                          <a:pt x="1417859" y="1708546"/>
                          <a:pt x="1286398" y="1703508"/>
                          <a:pt x="1097724" y="1697512"/>
                        </a:cubicBezTo>
                        <a:cubicBezTo>
                          <a:pt x="909050" y="1691516"/>
                          <a:pt x="800256" y="1694637"/>
                          <a:pt x="531887" y="1697512"/>
                        </a:cubicBezTo>
                        <a:cubicBezTo>
                          <a:pt x="263518" y="1700387"/>
                          <a:pt x="252224" y="1691645"/>
                          <a:pt x="0" y="1697512"/>
                        </a:cubicBezTo>
                        <a:cubicBezTo>
                          <a:pt x="-8067" y="1488781"/>
                          <a:pt x="-1500" y="1315683"/>
                          <a:pt x="0" y="1182600"/>
                        </a:cubicBezTo>
                        <a:cubicBezTo>
                          <a:pt x="1500" y="1049517"/>
                          <a:pt x="7901" y="824367"/>
                          <a:pt x="0" y="616763"/>
                        </a:cubicBezTo>
                        <a:cubicBezTo>
                          <a:pt x="-7901" y="409159"/>
                          <a:pt x="12517" y="16189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640920981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" name="Rectangle 114">
                    <a:extLst>
                      <a:ext uri="{FF2B5EF4-FFF2-40B4-BE49-F238E27FC236}">
                        <a16:creationId xmlns:a16="http://schemas.microsoft.com/office/drawing/2014/main" id="{EBB520D0-5893-666A-B24E-762D9FAE32FF}"/>
                      </a:ext>
                    </a:extLst>
                  </p:cNvPr>
                  <p:cNvSpPr/>
                  <p:nvPr/>
                </p:nvSpPr>
                <p:spPr>
                  <a:xfrm rot="12600000">
                    <a:off x="6823830" y="453597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6562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82812 h 1697512"/>
                      <a:gd name="connsiteX5" fmla="*/ 1697512 w 1697512"/>
                      <a:gd name="connsiteY5" fmla="*/ 1131675 h 1697512"/>
                      <a:gd name="connsiteX6" fmla="*/ 1697512 w 1697512"/>
                      <a:gd name="connsiteY6" fmla="*/ 1697512 h 1697512"/>
                      <a:gd name="connsiteX7" fmla="*/ 1148650 w 1697512"/>
                      <a:gd name="connsiteY7" fmla="*/ 1697512 h 1697512"/>
                      <a:gd name="connsiteX8" fmla="*/ 616763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48650 h 1697512"/>
                      <a:gd name="connsiteX11" fmla="*/ 0 w 1697512"/>
                      <a:gd name="connsiteY11" fmla="*/ 54886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69653" y="24748"/>
                          <a:pt x="441998" y="-26641"/>
                          <a:pt x="599788" y="0"/>
                        </a:cubicBezTo>
                        <a:cubicBezTo>
                          <a:pt x="757578" y="26641"/>
                          <a:pt x="955495" y="-8103"/>
                          <a:pt x="1165625" y="0"/>
                        </a:cubicBezTo>
                        <a:cubicBezTo>
                          <a:pt x="1375755" y="8103"/>
                          <a:pt x="1462360" y="-10271"/>
                          <a:pt x="1697512" y="0"/>
                        </a:cubicBezTo>
                        <a:cubicBezTo>
                          <a:pt x="1697455" y="193838"/>
                          <a:pt x="1705434" y="396617"/>
                          <a:pt x="1697512" y="582812"/>
                        </a:cubicBezTo>
                        <a:cubicBezTo>
                          <a:pt x="1689590" y="769007"/>
                          <a:pt x="1686715" y="1005079"/>
                          <a:pt x="1697512" y="1131675"/>
                        </a:cubicBezTo>
                        <a:cubicBezTo>
                          <a:pt x="1708309" y="1258271"/>
                          <a:pt x="1722257" y="1544147"/>
                          <a:pt x="1697512" y="1697512"/>
                        </a:cubicBezTo>
                        <a:cubicBezTo>
                          <a:pt x="1525512" y="1716663"/>
                          <a:pt x="1259351" y="1716428"/>
                          <a:pt x="1148650" y="1697512"/>
                        </a:cubicBezTo>
                        <a:cubicBezTo>
                          <a:pt x="1037949" y="1678596"/>
                          <a:pt x="780163" y="1706165"/>
                          <a:pt x="616763" y="1697512"/>
                        </a:cubicBezTo>
                        <a:cubicBezTo>
                          <a:pt x="453363" y="1688859"/>
                          <a:pt x="206748" y="1682704"/>
                          <a:pt x="0" y="1697512"/>
                        </a:cubicBezTo>
                        <a:cubicBezTo>
                          <a:pt x="-6895" y="1555566"/>
                          <a:pt x="8559" y="1366538"/>
                          <a:pt x="0" y="1148650"/>
                        </a:cubicBezTo>
                        <a:cubicBezTo>
                          <a:pt x="-8559" y="930762"/>
                          <a:pt x="-27988" y="767196"/>
                          <a:pt x="0" y="548862"/>
                        </a:cubicBezTo>
                        <a:cubicBezTo>
                          <a:pt x="27988" y="330528"/>
                          <a:pt x="-27219" y="26135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54032" y="20906"/>
                          <a:pt x="399002" y="-18894"/>
                          <a:pt x="565837" y="0"/>
                        </a:cubicBezTo>
                        <a:cubicBezTo>
                          <a:pt x="732672" y="18894"/>
                          <a:pt x="980923" y="-473"/>
                          <a:pt x="1131675" y="0"/>
                        </a:cubicBezTo>
                        <a:cubicBezTo>
                          <a:pt x="1282427" y="473"/>
                          <a:pt x="1423600" y="-2933"/>
                          <a:pt x="1697512" y="0"/>
                        </a:cubicBezTo>
                        <a:cubicBezTo>
                          <a:pt x="1725251" y="156349"/>
                          <a:pt x="1688566" y="471627"/>
                          <a:pt x="1697512" y="599788"/>
                        </a:cubicBezTo>
                        <a:cubicBezTo>
                          <a:pt x="1706458" y="727949"/>
                          <a:pt x="1724808" y="994587"/>
                          <a:pt x="1697512" y="1182600"/>
                        </a:cubicBezTo>
                        <a:cubicBezTo>
                          <a:pt x="1670216" y="1370613"/>
                          <a:pt x="1703151" y="1503904"/>
                          <a:pt x="1697512" y="1697512"/>
                        </a:cubicBezTo>
                        <a:cubicBezTo>
                          <a:pt x="1575026" y="1696085"/>
                          <a:pt x="1391133" y="1679251"/>
                          <a:pt x="1165625" y="1697512"/>
                        </a:cubicBezTo>
                        <a:cubicBezTo>
                          <a:pt x="940117" y="1715773"/>
                          <a:pt x="765683" y="1679513"/>
                          <a:pt x="616763" y="1697512"/>
                        </a:cubicBezTo>
                        <a:cubicBezTo>
                          <a:pt x="467843" y="1715511"/>
                          <a:pt x="281565" y="1676004"/>
                          <a:pt x="0" y="1697512"/>
                        </a:cubicBezTo>
                        <a:cubicBezTo>
                          <a:pt x="18300" y="1459663"/>
                          <a:pt x="3148" y="1387530"/>
                          <a:pt x="0" y="1148650"/>
                        </a:cubicBezTo>
                        <a:cubicBezTo>
                          <a:pt x="-3148" y="909770"/>
                          <a:pt x="-9762" y="772176"/>
                          <a:pt x="0" y="616763"/>
                        </a:cubicBezTo>
                        <a:cubicBezTo>
                          <a:pt x="9762" y="461350"/>
                          <a:pt x="-23438" y="140249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489802434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Rectangle 115">
                    <a:extLst>
                      <a:ext uri="{FF2B5EF4-FFF2-40B4-BE49-F238E27FC236}">
                        <a16:creationId xmlns:a16="http://schemas.microsoft.com/office/drawing/2014/main" id="{77D5834B-D5BA-BA49-09FC-37BF96D5903E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46104" y="454298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1147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097724 h 1697512"/>
                      <a:gd name="connsiteX6" fmla="*/ 1697512 w 1697512"/>
                      <a:gd name="connsiteY6" fmla="*/ 1697512 h 1697512"/>
                      <a:gd name="connsiteX7" fmla="*/ 1097724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48650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37407" y="-14108"/>
                          <a:pt x="347274" y="820"/>
                          <a:pt x="531887" y="0"/>
                        </a:cubicBezTo>
                        <a:cubicBezTo>
                          <a:pt x="716500" y="-820"/>
                          <a:pt x="845910" y="-26786"/>
                          <a:pt x="1114700" y="0"/>
                        </a:cubicBezTo>
                        <a:cubicBezTo>
                          <a:pt x="1383490" y="26786"/>
                          <a:pt x="1472225" y="-16608"/>
                          <a:pt x="1697512" y="0"/>
                        </a:cubicBezTo>
                        <a:cubicBezTo>
                          <a:pt x="1702416" y="245727"/>
                          <a:pt x="1677241" y="366077"/>
                          <a:pt x="1697512" y="514912"/>
                        </a:cubicBezTo>
                        <a:cubicBezTo>
                          <a:pt x="1717783" y="663747"/>
                          <a:pt x="1723674" y="857776"/>
                          <a:pt x="1697512" y="1097724"/>
                        </a:cubicBezTo>
                        <a:cubicBezTo>
                          <a:pt x="1671350" y="1337672"/>
                          <a:pt x="1690157" y="1414587"/>
                          <a:pt x="1697512" y="1697512"/>
                        </a:cubicBezTo>
                        <a:cubicBezTo>
                          <a:pt x="1426185" y="1724479"/>
                          <a:pt x="1269190" y="1701377"/>
                          <a:pt x="1097724" y="1697512"/>
                        </a:cubicBezTo>
                        <a:cubicBezTo>
                          <a:pt x="926258" y="1693647"/>
                          <a:pt x="774758" y="1711397"/>
                          <a:pt x="565837" y="1697512"/>
                        </a:cubicBezTo>
                        <a:cubicBezTo>
                          <a:pt x="356916" y="1683627"/>
                          <a:pt x="139146" y="1725640"/>
                          <a:pt x="0" y="1697512"/>
                        </a:cubicBezTo>
                        <a:cubicBezTo>
                          <a:pt x="-16590" y="1569225"/>
                          <a:pt x="-15274" y="1331077"/>
                          <a:pt x="0" y="1148650"/>
                        </a:cubicBezTo>
                        <a:cubicBezTo>
                          <a:pt x="15274" y="966223"/>
                          <a:pt x="-14315" y="683603"/>
                          <a:pt x="0" y="565837"/>
                        </a:cubicBezTo>
                        <a:cubicBezTo>
                          <a:pt x="14315" y="448071"/>
                          <a:pt x="7143" y="270010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09519" y="2454"/>
                          <a:pt x="437031" y="5765"/>
                          <a:pt x="582812" y="0"/>
                        </a:cubicBezTo>
                        <a:cubicBezTo>
                          <a:pt x="728593" y="-5765"/>
                          <a:pt x="966117" y="-11148"/>
                          <a:pt x="1165625" y="0"/>
                        </a:cubicBezTo>
                        <a:cubicBezTo>
                          <a:pt x="1365133" y="11148"/>
                          <a:pt x="1584607" y="7448"/>
                          <a:pt x="1697512" y="0"/>
                        </a:cubicBezTo>
                        <a:cubicBezTo>
                          <a:pt x="1699016" y="172189"/>
                          <a:pt x="1684366" y="286855"/>
                          <a:pt x="1697512" y="514912"/>
                        </a:cubicBezTo>
                        <a:cubicBezTo>
                          <a:pt x="1710658" y="742969"/>
                          <a:pt x="1703562" y="854683"/>
                          <a:pt x="1697512" y="1114700"/>
                        </a:cubicBezTo>
                        <a:cubicBezTo>
                          <a:pt x="1691462" y="1374717"/>
                          <a:pt x="1700484" y="1497539"/>
                          <a:pt x="1697512" y="1697512"/>
                        </a:cubicBezTo>
                        <a:cubicBezTo>
                          <a:pt x="1444486" y="1690477"/>
                          <a:pt x="1436223" y="1709349"/>
                          <a:pt x="1182600" y="1697512"/>
                        </a:cubicBezTo>
                        <a:cubicBezTo>
                          <a:pt x="928977" y="1685675"/>
                          <a:pt x="905600" y="1675756"/>
                          <a:pt x="650713" y="1697512"/>
                        </a:cubicBezTo>
                        <a:cubicBezTo>
                          <a:pt x="395826" y="1719268"/>
                          <a:pt x="324426" y="1695360"/>
                          <a:pt x="0" y="1697512"/>
                        </a:cubicBezTo>
                        <a:cubicBezTo>
                          <a:pt x="22418" y="1484719"/>
                          <a:pt x="-9936" y="1360221"/>
                          <a:pt x="0" y="1182600"/>
                        </a:cubicBezTo>
                        <a:cubicBezTo>
                          <a:pt x="9936" y="1004979"/>
                          <a:pt x="-4357" y="798606"/>
                          <a:pt x="0" y="667688"/>
                        </a:cubicBezTo>
                        <a:cubicBezTo>
                          <a:pt x="4357" y="536770"/>
                          <a:pt x="-19034" y="27908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912207587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" name="Rectangle 116">
                    <a:extLst>
                      <a:ext uri="{FF2B5EF4-FFF2-40B4-BE49-F238E27FC236}">
                        <a16:creationId xmlns:a16="http://schemas.microsoft.com/office/drawing/2014/main" id="{20EFCB6B-84E8-5BE3-6531-5C0F3A0A41E7}"/>
                      </a:ext>
                    </a:extLst>
                  </p:cNvPr>
                  <p:cNvSpPr/>
                  <p:nvPr/>
                </p:nvSpPr>
                <p:spPr>
                  <a:xfrm rot="14613041">
                    <a:off x="6826613" y="454298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65837 w 1697512"/>
                      <a:gd name="connsiteY1" fmla="*/ 0 h 1697512"/>
                      <a:gd name="connsiteX2" fmla="*/ 1080749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131675 h 1697512"/>
                      <a:gd name="connsiteX6" fmla="*/ 1697512 w 1697512"/>
                      <a:gd name="connsiteY6" fmla="*/ 1697512 h 1697512"/>
                      <a:gd name="connsiteX7" fmla="*/ 1182600 w 1697512"/>
                      <a:gd name="connsiteY7" fmla="*/ 1697512 h 1697512"/>
                      <a:gd name="connsiteX8" fmla="*/ 59978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14700 h 1697512"/>
                      <a:gd name="connsiteX11" fmla="*/ 0 w 1697512"/>
                      <a:gd name="connsiteY11" fmla="*/ 51491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33910" y="-5609"/>
                          <a:pt x="297190" y="-16988"/>
                          <a:pt x="565837" y="0"/>
                        </a:cubicBezTo>
                        <a:cubicBezTo>
                          <a:pt x="834484" y="16988"/>
                          <a:pt x="840917" y="-9832"/>
                          <a:pt x="1080749" y="0"/>
                        </a:cubicBezTo>
                        <a:cubicBezTo>
                          <a:pt x="1320581" y="9832"/>
                          <a:pt x="1502895" y="22729"/>
                          <a:pt x="1697512" y="0"/>
                        </a:cubicBezTo>
                        <a:cubicBezTo>
                          <a:pt x="1713590" y="120549"/>
                          <a:pt x="1697462" y="302109"/>
                          <a:pt x="1697512" y="548862"/>
                        </a:cubicBezTo>
                        <a:cubicBezTo>
                          <a:pt x="1697562" y="795615"/>
                          <a:pt x="1710811" y="949907"/>
                          <a:pt x="1697512" y="1131675"/>
                        </a:cubicBezTo>
                        <a:cubicBezTo>
                          <a:pt x="1684213" y="1313443"/>
                          <a:pt x="1696092" y="1541029"/>
                          <a:pt x="1697512" y="1697512"/>
                        </a:cubicBezTo>
                        <a:cubicBezTo>
                          <a:pt x="1498339" y="1714716"/>
                          <a:pt x="1353321" y="1682692"/>
                          <a:pt x="1182600" y="1697512"/>
                        </a:cubicBezTo>
                        <a:cubicBezTo>
                          <a:pt x="1011879" y="1712332"/>
                          <a:pt x="773838" y="1673022"/>
                          <a:pt x="599788" y="1697512"/>
                        </a:cubicBezTo>
                        <a:cubicBezTo>
                          <a:pt x="425738" y="1722002"/>
                          <a:pt x="195233" y="1724688"/>
                          <a:pt x="0" y="1697512"/>
                        </a:cubicBezTo>
                        <a:cubicBezTo>
                          <a:pt x="-13730" y="1528261"/>
                          <a:pt x="-24044" y="1307586"/>
                          <a:pt x="0" y="1114700"/>
                        </a:cubicBezTo>
                        <a:cubicBezTo>
                          <a:pt x="24044" y="921814"/>
                          <a:pt x="-8750" y="684137"/>
                          <a:pt x="0" y="514912"/>
                        </a:cubicBezTo>
                        <a:cubicBezTo>
                          <a:pt x="8750" y="345687"/>
                          <a:pt x="-16214" y="16350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30249" y="5899"/>
                          <a:pt x="378937" y="7022"/>
                          <a:pt x="514912" y="0"/>
                        </a:cubicBezTo>
                        <a:cubicBezTo>
                          <a:pt x="650887" y="-7022"/>
                          <a:pt x="796954" y="-16389"/>
                          <a:pt x="1046799" y="0"/>
                        </a:cubicBezTo>
                        <a:cubicBezTo>
                          <a:pt x="1296644" y="16389"/>
                          <a:pt x="1565407" y="29228"/>
                          <a:pt x="1697512" y="0"/>
                        </a:cubicBezTo>
                        <a:cubicBezTo>
                          <a:pt x="1668714" y="256409"/>
                          <a:pt x="1693760" y="339628"/>
                          <a:pt x="1697512" y="582812"/>
                        </a:cubicBezTo>
                        <a:cubicBezTo>
                          <a:pt x="1701264" y="825996"/>
                          <a:pt x="1692375" y="934352"/>
                          <a:pt x="1697512" y="1131675"/>
                        </a:cubicBezTo>
                        <a:cubicBezTo>
                          <a:pt x="1702649" y="1328998"/>
                          <a:pt x="1706510" y="1516150"/>
                          <a:pt x="1697512" y="1697512"/>
                        </a:cubicBezTo>
                        <a:cubicBezTo>
                          <a:pt x="1548289" y="1681462"/>
                          <a:pt x="1431853" y="1690506"/>
                          <a:pt x="1182600" y="1697512"/>
                        </a:cubicBezTo>
                        <a:cubicBezTo>
                          <a:pt x="933347" y="1704518"/>
                          <a:pt x="841747" y="1690381"/>
                          <a:pt x="582812" y="1697512"/>
                        </a:cubicBezTo>
                        <a:cubicBezTo>
                          <a:pt x="323877" y="1704643"/>
                          <a:pt x="190410" y="1690227"/>
                          <a:pt x="0" y="1697512"/>
                        </a:cubicBezTo>
                        <a:cubicBezTo>
                          <a:pt x="15121" y="1436952"/>
                          <a:pt x="-26480" y="1303788"/>
                          <a:pt x="0" y="1097724"/>
                        </a:cubicBezTo>
                        <a:cubicBezTo>
                          <a:pt x="26480" y="891660"/>
                          <a:pt x="-9840" y="753294"/>
                          <a:pt x="0" y="548862"/>
                        </a:cubicBezTo>
                        <a:cubicBezTo>
                          <a:pt x="9840" y="344430"/>
                          <a:pt x="1084" y="110529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974562128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Rectangle 117">
                    <a:extLst>
                      <a:ext uri="{FF2B5EF4-FFF2-40B4-BE49-F238E27FC236}">
                        <a16:creationId xmlns:a16="http://schemas.microsoft.com/office/drawing/2014/main" id="{080D38F9-5E3C-8FA1-9A89-9E8F4CAE7776}"/>
                      </a:ext>
                    </a:extLst>
                  </p:cNvPr>
                  <p:cNvSpPr/>
                  <p:nvPr/>
                </p:nvSpPr>
                <p:spPr>
                  <a:xfrm rot="15513041">
                    <a:off x="6826613" y="454298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6562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82812 h 1697512"/>
                      <a:gd name="connsiteX5" fmla="*/ 1697512 w 1697512"/>
                      <a:gd name="connsiteY5" fmla="*/ 1165625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65625 h 1697512"/>
                      <a:gd name="connsiteX11" fmla="*/ 0 w 1697512"/>
                      <a:gd name="connsiteY11" fmla="*/ 616763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35855" y="1102"/>
                          <a:pt x="374761" y="-4146"/>
                          <a:pt x="599788" y="0"/>
                        </a:cubicBezTo>
                        <a:cubicBezTo>
                          <a:pt x="824815" y="4146"/>
                          <a:pt x="1009016" y="-498"/>
                          <a:pt x="1165625" y="0"/>
                        </a:cubicBezTo>
                        <a:cubicBezTo>
                          <a:pt x="1322234" y="498"/>
                          <a:pt x="1442941" y="9063"/>
                          <a:pt x="1697512" y="0"/>
                        </a:cubicBezTo>
                        <a:cubicBezTo>
                          <a:pt x="1718749" y="171802"/>
                          <a:pt x="1725571" y="409985"/>
                          <a:pt x="1697512" y="582812"/>
                        </a:cubicBezTo>
                        <a:cubicBezTo>
                          <a:pt x="1669453" y="755639"/>
                          <a:pt x="1688474" y="973459"/>
                          <a:pt x="1697512" y="1165625"/>
                        </a:cubicBezTo>
                        <a:cubicBezTo>
                          <a:pt x="1706550" y="1357791"/>
                          <a:pt x="1708199" y="1581328"/>
                          <a:pt x="1697512" y="1697512"/>
                        </a:cubicBezTo>
                        <a:cubicBezTo>
                          <a:pt x="1546274" y="1674922"/>
                          <a:pt x="1324389" y="1681781"/>
                          <a:pt x="1114700" y="1697512"/>
                        </a:cubicBezTo>
                        <a:cubicBezTo>
                          <a:pt x="905011" y="1713243"/>
                          <a:pt x="811992" y="1704731"/>
                          <a:pt x="565837" y="1697512"/>
                        </a:cubicBezTo>
                        <a:cubicBezTo>
                          <a:pt x="319682" y="1690293"/>
                          <a:pt x="225649" y="1691125"/>
                          <a:pt x="0" y="1697512"/>
                        </a:cubicBezTo>
                        <a:cubicBezTo>
                          <a:pt x="9554" y="1545587"/>
                          <a:pt x="22586" y="1360788"/>
                          <a:pt x="0" y="1165625"/>
                        </a:cubicBezTo>
                        <a:cubicBezTo>
                          <a:pt x="-22586" y="970462"/>
                          <a:pt x="-8734" y="773433"/>
                          <a:pt x="0" y="616763"/>
                        </a:cubicBezTo>
                        <a:cubicBezTo>
                          <a:pt x="8734" y="460093"/>
                          <a:pt x="-1934" y="143639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79766" y="22580"/>
                          <a:pt x="434620" y="12807"/>
                          <a:pt x="582812" y="0"/>
                        </a:cubicBezTo>
                        <a:cubicBezTo>
                          <a:pt x="731004" y="-12807"/>
                          <a:pt x="955053" y="24728"/>
                          <a:pt x="1131675" y="0"/>
                        </a:cubicBezTo>
                        <a:cubicBezTo>
                          <a:pt x="1308297" y="-24728"/>
                          <a:pt x="1569281" y="-9533"/>
                          <a:pt x="1697512" y="0"/>
                        </a:cubicBezTo>
                        <a:cubicBezTo>
                          <a:pt x="1678772" y="209917"/>
                          <a:pt x="1710118" y="291449"/>
                          <a:pt x="1697512" y="531887"/>
                        </a:cubicBezTo>
                        <a:cubicBezTo>
                          <a:pt x="1684906" y="772325"/>
                          <a:pt x="1687549" y="846957"/>
                          <a:pt x="1697512" y="1080749"/>
                        </a:cubicBezTo>
                        <a:cubicBezTo>
                          <a:pt x="1707475" y="1314541"/>
                          <a:pt x="1698301" y="1416183"/>
                          <a:pt x="1697512" y="1697512"/>
                        </a:cubicBezTo>
                        <a:cubicBezTo>
                          <a:pt x="1586079" y="1685470"/>
                          <a:pt x="1295357" y="1682196"/>
                          <a:pt x="1148650" y="1697512"/>
                        </a:cubicBezTo>
                        <a:cubicBezTo>
                          <a:pt x="1001943" y="1712828"/>
                          <a:pt x="736707" y="1722930"/>
                          <a:pt x="548862" y="1697512"/>
                        </a:cubicBezTo>
                        <a:cubicBezTo>
                          <a:pt x="361017" y="1672094"/>
                          <a:pt x="203379" y="1705430"/>
                          <a:pt x="0" y="1697512"/>
                        </a:cubicBezTo>
                        <a:cubicBezTo>
                          <a:pt x="-6988" y="1482300"/>
                          <a:pt x="25738" y="1299939"/>
                          <a:pt x="0" y="1165625"/>
                        </a:cubicBezTo>
                        <a:cubicBezTo>
                          <a:pt x="-25738" y="1031311"/>
                          <a:pt x="-20014" y="882214"/>
                          <a:pt x="0" y="599788"/>
                        </a:cubicBezTo>
                        <a:cubicBezTo>
                          <a:pt x="20014" y="317362"/>
                          <a:pt x="-10128" y="279673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99738892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19" name="Group 118">
                    <a:extLst>
                      <a:ext uri="{FF2B5EF4-FFF2-40B4-BE49-F238E27FC236}">
                        <a16:creationId xmlns:a16="http://schemas.microsoft.com/office/drawing/2014/main" id="{F642EB63-C5EB-18EB-B175-FBB219997503}"/>
                      </a:ext>
                    </a:extLst>
                  </p:cNvPr>
                  <p:cNvGrpSpPr/>
                  <p:nvPr/>
                </p:nvGrpSpPr>
                <p:grpSpPr>
                  <a:xfrm rot="900000">
                    <a:off x="7014538" y="4724989"/>
                    <a:ext cx="1338368" cy="1326490"/>
                    <a:chOff x="6823829" y="4535972"/>
                    <a:chExt cx="1719786" cy="1704524"/>
                  </a:xfrm>
                  <a:grpFill/>
                </p:grpSpPr>
                <p:sp>
                  <p:nvSpPr>
                    <p:cNvPr id="120" name="Rectangle 119">
                      <a:extLst>
                        <a:ext uri="{FF2B5EF4-FFF2-40B4-BE49-F238E27FC236}">
                          <a16:creationId xmlns:a16="http://schemas.microsoft.com/office/drawing/2014/main" id="{F3D8614E-33FE-A280-6495-56CFF7152B85}"/>
                        </a:ext>
                      </a:extLst>
                    </p:cNvPr>
                    <p:cNvSpPr/>
                    <p:nvPr/>
                  </p:nvSpPr>
                  <p:spPr>
                    <a:xfrm rot="10586959">
                      <a:off x="6843320" y="453597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82812 w 1697512"/>
                        <a:gd name="connsiteY1" fmla="*/ 0 h 1697512"/>
                        <a:gd name="connsiteX2" fmla="*/ 114865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31887 h 1697512"/>
                        <a:gd name="connsiteX5" fmla="*/ 1697512 w 1697512"/>
                        <a:gd name="connsiteY5" fmla="*/ 1131675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63373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82600 h 1697512"/>
                        <a:gd name="connsiteX11" fmla="*/ 0 w 1697512"/>
                        <a:gd name="connsiteY11" fmla="*/ 63373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39914" y="-17793"/>
                            <a:pt x="378853" y="-16264"/>
                            <a:pt x="582812" y="0"/>
                          </a:cubicBezTo>
                          <a:cubicBezTo>
                            <a:pt x="786771" y="16264"/>
                            <a:pt x="953990" y="-18243"/>
                            <a:pt x="1148650" y="0"/>
                          </a:cubicBezTo>
                          <a:cubicBezTo>
                            <a:pt x="1343310" y="18243"/>
                            <a:pt x="1547475" y="25874"/>
                            <a:pt x="1697512" y="0"/>
                          </a:cubicBezTo>
                          <a:cubicBezTo>
                            <a:pt x="1685442" y="173850"/>
                            <a:pt x="1682933" y="288637"/>
                            <a:pt x="1697512" y="531887"/>
                          </a:cubicBezTo>
                          <a:cubicBezTo>
                            <a:pt x="1712091" y="775137"/>
                            <a:pt x="1675892" y="940313"/>
                            <a:pt x="1697512" y="1131675"/>
                          </a:cubicBezTo>
                          <a:cubicBezTo>
                            <a:pt x="1719132" y="1323037"/>
                            <a:pt x="1677816" y="1561098"/>
                            <a:pt x="1697512" y="1697512"/>
                          </a:cubicBezTo>
                          <a:cubicBezTo>
                            <a:pt x="1454270" y="1698587"/>
                            <a:pt x="1318243" y="1720052"/>
                            <a:pt x="1165625" y="1697512"/>
                          </a:cubicBezTo>
                          <a:cubicBezTo>
                            <a:pt x="1013007" y="1674972"/>
                            <a:pt x="872482" y="1707949"/>
                            <a:pt x="633738" y="1697512"/>
                          </a:cubicBezTo>
                          <a:cubicBezTo>
                            <a:pt x="394994" y="1687075"/>
                            <a:pt x="269756" y="1689641"/>
                            <a:pt x="0" y="1697512"/>
                          </a:cubicBezTo>
                          <a:cubicBezTo>
                            <a:pt x="-7896" y="1481190"/>
                            <a:pt x="-19765" y="1294159"/>
                            <a:pt x="0" y="1182600"/>
                          </a:cubicBezTo>
                          <a:cubicBezTo>
                            <a:pt x="19765" y="1071041"/>
                            <a:pt x="-4610" y="809013"/>
                            <a:pt x="0" y="633738"/>
                          </a:cubicBezTo>
                          <a:cubicBezTo>
                            <a:pt x="4610" y="458463"/>
                            <a:pt x="-29825" y="277833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48459" y="-12889"/>
                            <a:pt x="460860" y="636"/>
                            <a:pt x="582812" y="0"/>
                          </a:cubicBezTo>
                          <a:cubicBezTo>
                            <a:pt x="704764" y="-636"/>
                            <a:pt x="925807" y="17800"/>
                            <a:pt x="1131675" y="0"/>
                          </a:cubicBezTo>
                          <a:cubicBezTo>
                            <a:pt x="1337543" y="-17800"/>
                            <a:pt x="1420829" y="18672"/>
                            <a:pt x="1697512" y="0"/>
                          </a:cubicBezTo>
                          <a:cubicBezTo>
                            <a:pt x="1719242" y="225131"/>
                            <a:pt x="1701077" y="426191"/>
                            <a:pt x="1697512" y="548862"/>
                          </a:cubicBezTo>
                          <a:cubicBezTo>
                            <a:pt x="1693947" y="671533"/>
                            <a:pt x="1684083" y="899094"/>
                            <a:pt x="1697512" y="1063774"/>
                          </a:cubicBezTo>
                          <a:cubicBezTo>
                            <a:pt x="1710941" y="1228454"/>
                            <a:pt x="1699889" y="1399913"/>
                            <a:pt x="1697512" y="1697512"/>
                          </a:cubicBezTo>
                          <a:cubicBezTo>
                            <a:pt x="1428583" y="1682277"/>
                            <a:pt x="1273022" y="1689949"/>
                            <a:pt x="1148650" y="1697512"/>
                          </a:cubicBezTo>
                          <a:cubicBezTo>
                            <a:pt x="1024278" y="1705075"/>
                            <a:pt x="815956" y="1685359"/>
                            <a:pt x="582812" y="1697512"/>
                          </a:cubicBezTo>
                          <a:cubicBezTo>
                            <a:pt x="349668" y="1709665"/>
                            <a:pt x="290890" y="1708159"/>
                            <a:pt x="0" y="1697512"/>
                          </a:cubicBezTo>
                          <a:cubicBezTo>
                            <a:pt x="-5541" y="1450369"/>
                            <a:pt x="3758" y="1424467"/>
                            <a:pt x="0" y="1165625"/>
                          </a:cubicBezTo>
                          <a:cubicBezTo>
                            <a:pt x="-3758" y="906783"/>
                            <a:pt x="11314" y="732917"/>
                            <a:pt x="0" y="582812"/>
                          </a:cubicBezTo>
                          <a:cubicBezTo>
                            <a:pt x="-11314" y="432707"/>
                            <a:pt x="15095" y="287112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890860327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1" name="Rectangle 120">
                      <a:extLst>
                        <a:ext uri="{FF2B5EF4-FFF2-40B4-BE49-F238E27FC236}">
                          <a16:creationId xmlns:a16="http://schemas.microsoft.com/office/drawing/2014/main" id="{B9B540CE-3933-04EA-13D7-7187A4484616}"/>
                        </a:ext>
                      </a:extLst>
                    </p:cNvPr>
                    <p:cNvSpPr/>
                    <p:nvPr/>
                  </p:nvSpPr>
                  <p:spPr>
                    <a:xfrm rot="11700000">
                      <a:off x="6823829" y="453597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04679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48862 h 1697512"/>
                        <a:gd name="connsiteX5" fmla="*/ 1697512 w 1697512"/>
                        <a:gd name="connsiteY5" fmla="*/ 1080749 h 1697512"/>
                        <a:gd name="connsiteX6" fmla="*/ 1697512 w 1697512"/>
                        <a:gd name="connsiteY6" fmla="*/ 1697512 h 1697512"/>
                        <a:gd name="connsiteX7" fmla="*/ 1131675 w 1697512"/>
                        <a:gd name="connsiteY7" fmla="*/ 1697512 h 1697512"/>
                        <a:gd name="connsiteX8" fmla="*/ 56583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53188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98073" y="-16346"/>
                            <a:pt x="333199" y="-15256"/>
                            <a:pt x="531887" y="0"/>
                          </a:cubicBezTo>
                          <a:cubicBezTo>
                            <a:pt x="730575" y="15256"/>
                            <a:pt x="857967" y="22646"/>
                            <a:pt x="1046799" y="0"/>
                          </a:cubicBezTo>
                          <a:cubicBezTo>
                            <a:pt x="1235631" y="-22646"/>
                            <a:pt x="1398952" y="-5361"/>
                            <a:pt x="1697512" y="0"/>
                          </a:cubicBezTo>
                          <a:cubicBezTo>
                            <a:pt x="1708125" y="218773"/>
                            <a:pt x="1692869" y="386297"/>
                            <a:pt x="1697512" y="548862"/>
                          </a:cubicBezTo>
                          <a:cubicBezTo>
                            <a:pt x="1702155" y="711427"/>
                            <a:pt x="1700704" y="958671"/>
                            <a:pt x="1697512" y="1080749"/>
                          </a:cubicBezTo>
                          <a:cubicBezTo>
                            <a:pt x="1694320" y="1202827"/>
                            <a:pt x="1705968" y="1408915"/>
                            <a:pt x="1697512" y="1697512"/>
                          </a:cubicBezTo>
                          <a:cubicBezTo>
                            <a:pt x="1440018" y="1684123"/>
                            <a:pt x="1370153" y="1680218"/>
                            <a:pt x="1131675" y="1697512"/>
                          </a:cubicBezTo>
                          <a:cubicBezTo>
                            <a:pt x="893197" y="1714806"/>
                            <a:pt x="791415" y="1691928"/>
                            <a:pt x="565837" y="1697512"/>
                          </a:cubicBezTo>
                          <a:cubicBezTo>
                            <a:pt x="340259" y="1703096"/>
                            <a:pt x="132026" y="1672649"/>
                            <a:pt x="0" y="1697512"/>
                          </a:cubicBezTo>
                          <a:cubicBezTo>
                            <a:pt x="5463" y="1424410"/>
                            <a:pt x="-14808" y="1323254"/>
                            <a:pt x="0" y="1097724"/>
                          </a:cubicBezTo>
                          <a:cubicBezTo>
                            <a:pt x="14808" y="872194"/>
                            <a:pt x="-1943" y="790147"/>
                            <a:pt x="0" y="531887"/>
                          </a:cubicBezTo>
                          <a:cubicBezTo>
                            <a:pt x="1943" y="273627"/>
                            <a:pt x="-19752" y="175796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85372" y="17242"/>
                            <a:pt x="436705" y="-20160"/>
                            <a:pt x="582812" y="0"/>
                          </a:cubicBezTo>
                          <a:cubicBezTo>
                            <a:pt x="728919" y="20160"/>
                            <a:pt x="873209" y="-15970"/>
                            <a:pt x="1114700" y="0"/>
                          </a:cubicBezTo>
                          <a:cubicBezTo>
                            <a:pt x="1356191" y="15970"/>
                            <a:pt x="1427335" y="-9092"/>
                            <a:pt x="1697512" y="0"/>
                          </a:cubicBezTo>
                          <a:cubicBezTo>
                            <a:pt x="1705205" y="154661"/>
                            <a:pt x="1709562" y="383096"/>
                            <a:pt x="1697512" y="531887"/>
                          </a:cubicBezTo>
                          <a:cubicBezTo>
                            <a:pt x="1685462" y="680678"/>
                            <a:pt x="1717838" y="869113"/>
                            <a:pt x="1697512" y="1114700"/>
                          </a:cubicBezTo>
                          <a:cubicBezTo>
                            <a:pt x="1677186" y="1360287"/>
                            <a:pt x="1698976" y="1558182"/>
                            <a:pt x="1697512" y="1697512"/>
                          </a:cubicBezTo>
                          <a:cubicBezTo>
                            <a:pt x="1534589" y="1722498"/>
                            <a:pt x="1428676" y="1684700"/>
                            <a:pt x="1182600" y="1697512"/>
                          </a:cubicBezTo>
                          <a:cubicBezTo>
                            <a:pt x="936524" y="1710324"/>
                            <a:pt x="769206" y="1706742"/>
                            <a:pt x="650713" y="1697512"/>
                          </a:cubicBezTo>
                          <a:cubicBezTo>
                            <a:pt x="532220" y="1688282"/>
                            <a:pt x="151356" y="1722384"/>
                            <a:pt x="0" y="1697512"/>
                          </a:cubicBezTo>
                          <a:cubicBezTo>
                            <a:pt x="12870" y="1520127"/>
                            <a:pt x="28543" y="1278278"/>
                            <a:pt x="0" y="1114700"/>
                          </a:cubicBezTo>
                          <a:cubicBezTo>
                            <a:pt x="-28543" y="951122"/>
                            <a:pt x="3919" y="790645"/>
                            <a:pt x="0" y="599788"/>
                          </a:cubicBezTo>
                          <a:cubicBezTo>
                            <a:pt x="-3919" y="408931"/>
                            <a:pt x="8236" y="121769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2708160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2" name="Rectangle 121">
                      <a:extLst>
                        <a:ext uri="{FF2B5EF4-FFF2-40B4-BE49-F238E27FC236}">
                          <a16:creationId xmlns:a16="http://schemas.microsoft.com/office/drawing/2014/main" id="{CA830539-BBCA-7D18-4B9C-ED33C92AA5AE}"/>
                        </a:ext>
                      </a:extLst>
                    </p:cNvPr>
                    <p:cNvSpPr/>
                    <p:nvPr/>
                  </p:nvSpPr>
                  <p:spPr>
                    <a:xfrm rot="12600000">
                      <a:off x="6823829" y="453597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09772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82812 h 1697512"/>
                        <a:gd name="connsiteX5" fmla="*/ 1697512 w 1697512"/>
                        <a:gd name="connsiteY5" fmla="*/ 1182600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63373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76496" y="23796"/>
                            <a:pt x="324143" y="-26238"/>
                            <a:pt x="548862" y="0"/>
                          </a:cubicBezTo>
                          <a:cubicBezTo>
                            <a:pt x="773581" y="26238"/>
                            <a:pt x="970616" y="23271"/>
                            <a:pt x="1097724" y="0"/>
                          </a:cubicBezTo>
                          <a:cubicBezTo>
                            <a:pt x="1224832" y="-23271"/>
                            <a:pt x="1510237" y="18422"/>
                            <a:pt x="1697512" y="0"/>
                          </a:cubicBezTo>
                          <a:cubicBezTo>
                            <a:pt x="1713705" y="146874"/>
                            <a:pt x="1696052" y="402932"/>
                            <a:pt x="1697512" y="582812"/>
                          </a:cubicBezTo>
                          <a:cubicBezTo>
                            <a:pt x="1698972" y="762692"/>
                            <a:pt x="1675226" y="1053406"/>
                            <a:pt x="1697512" y="1182600"/>
                          </a:cubicBezTo>
                          <a:cubicBezTo>
                            <a:pt x="1719798" y="1311794"/>
                            <a:pt x="1700378" y="1509823"/>
                            <a:pt x="1697512" y="1697512"/>
                          </a:cubicBezTo>
                          <a:cubicBezTo>
                            <a:pt x="1575490" y="1675015"/>
                            <a:pt x="1372024" y="1720440"/>
                            <a:pt x="1148650" y="1697512"/>
                          </a:cubicBezTo>
                          <a:cubicBezTo>
                            <a:pt x="925276" y="1674584"/>
                            <a:pt x="859767" y="1717761"/>
                            <a:pt x="633738" y="1697512"/>
                          </a:cubicBezTo>
                          <a:cubicBezTo>
                            <a:pt x="407709" y="1677263"/>
                            <a:pt x="182600" y="1676287"/>
                            <a:pt x="0" y="1697512"/>
                          </a:cubicBezTo>
                          <a:cubicBezTo>
                            <a:pt x="10157" y="1522192"/>
                            <a:pt x="14088" y="1263188"/>
                            <a:pt x="0" y="1131675"/>
                          </a:cubicBezTo>
                          <a:cubicBezTo>
                            <a:pt x="-14088" y="1000162"/>
                            <a:pt x="14881" y="755637"/>
                            <a:pt x="0" y="582812"/>
                          </a:cubicBezTo>
                          <a:cubicBezTo>
                            <a:pt x="-14881" y="409987"/>
                            <a:pt x="-27752" y="193210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63061" y="-18214"/>
                            <a:pt x="389086" y="7029"/>
                            <a:pt x="565837" y="0"/>
                          </a:cubicBezTo>
                          <a:cubicBezTo>
                            <a:pt x="742588" y="-7029"/>
                            <a:pt x="1006975" y="11417"/>
                            <a:pt x="1131675" y="0"/>
                          </a:cubicBezTo>
                          <a:cubicBezTo>
                            <a:pt x="1256375" y="-11417"/>
                            <a:pt x="1426142" y="20671"/>
                            <a:pt x="1697512" y="0"/>
                          </a:cubicBezTo>
                          <a:cubicBezTo>
                            <a:pt x="1684554" y="261598"/>
                            <a:pt x="1690694" y="328925"/>
                            <a:pt x="1697512" y="565837"/>
                          </a:cubicBezTo>
                          <a:cubicBezTo>
                            <a:pt x="1704330" y="802749"/>
                            <a:pt x="1699345" y="981225"/>
                            <a:pt x="1697512" y="1148650"/>
                          </a:cubicBezTo>
                          <a:cubicBezTo>
                            <a:pt x="1695679" y="1316075"/>
                            <a:pt x="1689398" y="1536887"/>
                            <a:pt x="1697512" y="1697512"/>
                          </a:cubicBezTo>
                          <a:cubicBezTo>
                            <a:pt x="1587535" y="1710914"/>
                            <a:pt x="1353863" y="1688813"/>
                            <a:pt x="1182600" y="1697512"/>
                          </a:cubicBezTo>
                          <a:cubicBezTo>
                            <a:pt x="1011337" y="1706211"/>
                            <a:pt x="771337" y="1699850"/>
                            <a:pt x="616763" y="1697512"/>
                          </a:cubicBezTo>
                          <a:cubicBezTo>
                            <a:pt x="462189" y="1695174"/>
                            <a:pt x="188487" y="1690665"/>
                            <a:pt x="0" y="1697512"/>
                          </a:cubicBezTo>
                          <a:cubicBezTo>
                            <a:pt x="8980" y="1480090"/>
                            <a:pt x="-22740" y="1369960"/>
                            <a:pt x="0" y="1165625"/>
                          </a:cubicBezTo>
                          <a:cubicBezTo>
                            <a:pt x="22740" y="961290"/>
                            <a:pt x="8043" y="744659"/>
                            <a:pt x="0" y="633738"/>
                          </a:cubicBezTo>
                          <a:cubicBezTo>
                            <a:pt x="-8043" y="522817"/>
                            <a:pt x="-11449" y="180070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317975951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3" name="Rectangle 122">
                      <a:extLst>
                        <a:ext uri="{FF2B5EF4-FFF2-40B4-BE49-F238E27FC236}">
                          <a16:creationId xmlns:a16="http://schemas.microsoft.com/office/drawing/2014/main" id="{D6C4953F-9129-11DE-FF5A-9C5524B1EC74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846103" y="454298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99788 w 1697512"/>
                        <a:gd name="connsiteY1" fmla="*/ 0 h 1697512"/>
                        <a:gd name="connsiteX2" fmla="*/ 11826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82812 h 1697512"/>
                        <a:gd name="connsiteX5" fmla="*/ 1697512 w 1697512"/>
                        <a:gd name="connsiteY5" fmla="*/ 1182600 h 1697512"/>
                        <a:gd name="connsiteX6" fmla="*/ 1697512 w 1697512"/>
                        <a:gd name="connsiteY6" fmla="*/ 1697512 h 1697512"/>
                        <a:gd name="connsiteX7" fmla="*/ 1182600 w 1697512"/>
                        <a:gd name="connsiteY7" fmla="*/ 1697512 h 1697512"/>
                        <a:gd name="connsiteX8" fmla="*/ 5828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82600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80467" y="1130"/>
                            <a:pt x="322711" y="3652"/>
                            <a:pt x="599788" y="0"/>
                          </a:cubicBezTo>
                          <a:cubicBezTo>
                            <a:pt x="876865" y="-3652"/>
                            <a:pt x="947853" y="-26686"/>
                            <a:pt x="1182600" y="0"/>
                          </a:cubicBezTo>
                          <a:cubicBezTo>
                            <a:pt x="1417347" y="26686"/>
                            <a:pt x="1586251" y="-5078"/>
                            <a:pt x="1697512" y="0"/>
                          </a:cubicBezTo>
                          <a:cubicBezTo>
                            <a:pt x="1720428" y="214604"/>
                            <a:pt x="1705378" y="332583"/>
                            <a:pt x="1697512" y="582812"/>
                          </a:cubicBezTo>
                          <a:cubicBezTo>
                            <a:pt x="1689646" y="833041"/>
                            <a:pt x="1711125" y="1029981"/>
                            <a:pt x="1697512" y="1182600"/>
                          </a:cubicBezTo>
                          <a:cubicBezTo>
                            <a:pt x="1683899" y="1335219"/>
                            <a:pt x="1688159" y="1573709"/>
                            <a:pt x="1697512" y="1697512"/>
                          </a:cubicBezTo>
                          <a:cubicBezTo>
                            <a:pt x="1442643" y="1699127"/>
                            <a:pt x="1289571" y="1677673"/>
                            <a:pt x="1182600" y="1697512"/>
                          </a:cubicBezTo>
                          <a:cubicBezTo>
                            <a:pt x="1075629" y="1717351"/>
                            <a:pt x="847964" y="1711477"/>
                            <a:pt x="582812" y="1697512"/>
                          </a:cubicBezTo>
                          <a:cubicBezTo>
                            <a:pt x="317660" y="1683547"/>
                            <a:pt x="169014" y="1682092"/>
                            <a:pt x="0" y="1697512"/>
                          </a:cubicBezTo>
                          <a:cubicBezTo>
                            <a:pt x="12126" y="1478796"/>
                            <a:pt x="-708" y="1286094"/>
                            <a:pt x="0" y="1182600"/>
                          </a:cubicBezTo>
                          <a:cubicBezTo>
                            <a:pt x="708" y="1079106"/>
                            <a:pt x="11993" y="880990"/>
                            <a:pt x="0" y="582812"/>
                          </a:cubicBezTo>
                          <a:cubicBezTo>
                            <a:pt x="-11993" y="284634"/>
                            <a:pt x="-11995" y="155876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18766" y="-7235"/>
                            <a:pt x="371818" y="-21109"/>
                            <a:pt x="514912" y="0"/>
                          </a:cubicBezTo>
                          <a:cubicBezTo>
                            <a:pt x="658006" y="21109"/>
                            <a:pt x="925912" y="-20406"/>
                            <a:pt x="1080749" y="0"/>
                          </a:cubicBezTo>
                          <a:cubicBezTo>
                            <a:pt x="1235586" y="20406"/>
                            <a:pt x="1500740" y="-2348"/>
                            <a:pt x="1697512" y="0"/>
                          </a:cubicBezTo>
                          <a:cubicBezTo>
                            <a:pt x="1688044" y="148406"/>
                            <a:pt x="1702936" y="275956"/>
                            <a:pt x="1697512" y="531887"/>
                          </a:cubicBezTo>
                          <a:cubicBezTo>
                            <a:pt x="1692088" y="787818"/>
                            <a:pt x="1684916" y="857124"/>
                            <a:pt x="1697512" y="1131675"/>
                          </a:cubicBezTo>
                          <a:cubicBezTo>
                            <a:pt x="1710108" y="1406226"/>
                            <a:pt x="1700907" y="1511356"/>
                            <a:pt x="1697512" y="1697512"/>
                          </a:cubicBezTo>
                          <a:cubicBezTo>
                            <a:pt x="1545646" y="1698040"/>
                            <a:pt x="1315370" y="1694737"/>
                            <a:pt x="1131675" y="1697512"/>
                          </a:cubicBezTo>
                          <a:cubicBezTo>
                            <a:pt x="947980" y="1700287"/>
                            <a:pt x="690039" y="1713285"/>
                            <a:pt x="531887" y="1697512"/>
                          </a:cubicBezTo>
                          <a:cubicBezTo>
                            <a:pt x="373735" y="1681739"/>
                            <a:pt x="153455" y="1704201"/>
                            <a:pt x="0" y="1697512"/>
                          </a:cubicBezTo>
                          <a:cubicBezTo>
                            <a:pt x="-18781" y="1468469"/>
                            <a:pt x="-10330" y="1418556"/>
                            <a:pt x="0" y="1148650"/>
                          </a:cubicBezTo>
                          <a:cubicBezTo>
                            <a:pt x="10330" y="878744"/>
                            <a:pt x="-20489" y="762557"/>
                            <a:pt x="0" y="633738"/>
                          </a:cubicBezTo>
                          <a:cubicBezTo>
                            <a:pt x="20489" y="504919"/>
                            <a:pt x="25472" y="311133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428582307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62801BAB-C01D-1F95-C1ED-ADF26218C172}"/>
                        </a:ext>
                      </a:extLst>
                    </p:cNvPr>
                    <p:cNvSpPr/>
                    <p:nvPr/>
                  </p:nvSpPr>
                  <p:spPr>
                    <a:xfrm rot="14613041">
                      <a:off x="6826612" y="454298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82812 w 1697512"/>
                        <a:gd name="connsiteY1" fmla="*/ 0 h 1697512"/>
                        <a:gd name="connsiteX2" fmla="*/ 1165625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48650 h 1697512"/>
                        <a:gd name="connsiteX6" fmla="*/ 1697512 w 1697512"/>
                        <a:gd name="connsiteY6" fmla="*/ 1697512 h 1697512"/>
                        <a:gd name="connsiteX7" fmla="*/ 1182600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4979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82616" y="-3266"/>
                            <a:pt x="380609" y="-23447"/>
                            <a:pt x="582812" y="0"/>
                          </a:cubicBezTo>
                          <a:cubicBezTo>
                            <a:pt x="785015" y="23447"/>
                            <a:pt x="967961" y="18662"/>
                            <a:pt x="1165625" y="0"/>
                          </a:cubicBezTo>
                          <a:cubicBezTo>
                            <a:pt x="1363289" y="-18662"/>
                            <a:pt x="1531600" y="2495"/>
                            <a:pt x="1697512" y="0"/>
                          </a:cubicBezTo>
                          <a:cubicBezTo>
                            <a:pt x="1711317" y="226475"/>
                            <a:pt x="1723763" y="408322"/>
                            <a:pt x="1697512" y="599788"/>
                          </a:cubicBezTo>
                          <a:cubicBezTo>
                            <a:pt x="1671261" y="791254"/>
                            <a:pt x="1698211" y="1010142"/>
                            <a:pt x="1697512" y="1148650"/>
                          </a:cubicBezTo>
                          <a:cubicBezTo>
                            <a:pt x="1696813" y="1287158"/>
                            <a:pt x="1713274" y="1508272"/>
                            <a:pt x="1697512" y="1697512"/>
                          </a:cubicBezTo>
                          <a:cubicBezTo>
                            <a:pt x="1467337" y="1694707"/>
                            <a:pt x="1401297" y="1678057"/>
                            <a:pt x="1182600" y="1697512"/>
                          </a:cubicBezTo>
                          <a:cubicBezTo>
                            <a:pt x="963903" y="1716967"/>
                            <a:pt x="785791" y="1711726"/>
                            <a:pt x="599788" y="1697512"/>
                          </a:cubicBezTo>
                          <a:cubicBezTo>
                            <a:pt x="413785" y="1683298"/>
                            <a:pt x="135339" y="1713606"/>
                            <a:pt x="0" y="1697512"/>
                          </a:cubicBezTo>
                          <a:cubicBezTo>
                            <a:pt x="20624" y="1512851"/>
                            <a:pt x="-5306" y="1332586"/>
                            <a:pt x="0" y="1097724"/>
                          </a:cubicBezTo>
                          <a:cubicBezTo>
                            <a:pt x="5306" y="862862"/>
                            <a:pt x="10562" y="796659"/>
                            <a:pt x="0" y="497937"/>
                          </a:cubicBezTo>
                          <a:cubicBezTo>
                            <a:pt x="-10562" y="199215"/>
                            <a:pt x="-11576" y="235344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91189" y="-21004"/>
                            <a:pt x="336708" y="11040"/>
                            <a:pt x="531887" y="0"/>
                          </a:cubicBezTo>
                          <a:cubicBezTo>
                            <a:pt x="727066" y="-11040"/>
                            <a:pt x="907659" y="-17635"/>
                            <a:pt x="1131675" y="0"/>
                          </a:cubicBezTo>
                          <a:cubicBezTo>
                            <a:pt x="1355691" y="17635"/>
                            <a:pt x="1454987" y="-20692"/>
                            <a:pt x="1697512" y="0"/>
                          </a:cubicBezTo>
                          <a:cubicBezTo>
                            <a:pt x="1675613" y="228963"/>
                            <a:pt x="1698469" y="379045"/>
                            <a:pt x="1697512" y="548862"/>
                          </a:cubicBezTo>
                          <a:cubicBezTo>
                            <a:pt x="1696555" y="718679"/>
                            <a:pt x="1684021" y="909903"/>
                            <a:pt x="1697512" y="1097724"/>
                          </a:cubicBezTo>
                          <a:cubicBezTo>
                            <a:pt x="1711003" y="1285545"/>
                            <a:pt x="1699457" y="1469534"/>
                            <a:pt x="1697512" y="1697512"/>
                          </a:cubicBezTo>
                          <a:cubicBezTo>
                            <a:pt x="1505669" y="1707785"/>
                            <a:pt x="1265409" y="1727238"/>
                            <a:pt x="1097724" y="1697512"/>
                          </a:cubicBezTo>
                          <a:cubicBezTo>
                            <a:pt x="930039" y="1667786"/>
                            <a:pt x="781305" y="1690897"/>
                            <a:pt x="548862" y="1697512"/>
                          </a:cubicBezTo>
                          <a:cubicBezTo>
                            <a:pt x="316419" y="1704127"/>
                            <a:pt x="197506" y="1714014"/>
                            <a:pt x="0" y="1697512"/>
                          </a:cubicBezTo>
                          <a:cubicBezTo>
                            <a:pt x="24848" y="1491292"/>
                            <a:pt x="-24701" y="1278891"/>
                            <a:pt x="0" y="1097724"/>
                          </a:cubicBezTo>
                          <a:cubicBezTo>
                            <a:pt x="24701" y="916557"/>
                            <a:pt x="-19005" y="668943"/>
                            <a:pt x="0" y="548862"/>
                          </a:cubicBezTo>
                          <a:cubicBezTo>
                            <a:pt x="19005" y="428781"/>
                            <a:pt x="-1708" y="175091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317939112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BA7065E1-6DFE-9B74-6C97-879F7F836EA4}"/>
                        </a:ext>
                      </a:extLst>
                    </p:cNvPr>
                    <p:cNvSpPr/>
                    <p:nvPr/>
                  </p:nvSpPr>
                  <p:spPr>
                    <a:xfrm rot="15513041">
                      <a:off x="6826612" y="454298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06377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114700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63373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658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48271" y="3460"/>
                            <a:pt x="344474" y="9358"/>
                            <a:pt x="548862" y="0"/>
                          </a:cubicBezTo>
                          <a:cubicBezTo>
                            <a:pt x="753250" y="-9358"/>
                            <a:pt x="922215" y="-5190"/>
                            <a:pt x="1063774" y="0"/>
                          </a:cubicBezTo>
                          <a:cubicBezTo>
                            <a:pt x="1205333" y="5190"/>
                            <a:pt x="1416856" y="28440"/>
                            <a:pt x="1697512" y="0"/>
                          </a:cubicBezTo>
                          <a:cubicBezTo>
                            <a:pt x="1697440" y="119943"/>
                            <a:pt x="1671615" y="415647"/>
                            <a:pt x="1697512" y="565837"/>
                          </a:cubicBezTo>
                          <a:cubicBezTo>
                            <a:pt x="1723409" y="716027"/>
                            <a:pt x="1719740" y="933897"/>
                            <a:pt x="1697512" y="1114700"/>
                          </a:cubicBezTo>
                          <a:cubicBezTo>
                            <a:pt x="1675284" y="1295503"/>
                            <a:pt x="1713762" y="1525637"/>
                            <a:pt x="1697512" y="1697512"/>
                          </a:cubicBezTo>
                          <a:cubicBezTo>
                            <a:pt x="1454450" y="1721618"/>
                            <a:pt x="1334347" y="1718156"/>
                            <a:pt x="1148650" y="1697512"/>
                          </a:cubicBezTo>
                          <a:cubicBezTo>
                            <a:pt x="962953" y="1676868"/>
                            <a:pt x="864904" y="1672906"/>
                            <a:pt x="633738" y="1697512"/>
                          </a:cubicBezTo>
                          <a:cubicBezTo>
                            <a:pt x="402572" y="1722118"/>
                            <a:pt x="246128" y="1685117"/>
                            <a:pt x="0" y="1697512"/>
                          </a:cubicBezTo>
                          <a:cubicBezTo>
                            <a:pt x="-4542" y="1517897"/>
                            <a:pt x="24432" y="1312301"/>
                            <a:pt x="0" y="1114700"/>
                          </a:cubicBezTo>
                          <a:cubicBezTo>
                            <a:pt x="-24432" y="917099"/>
                            <a:pt x="17857" y="705444"/>
                            <a:pt x="0" y="565837"/>
                          </a:cubicBezTo>
                          <a:cubicBezTo>
                            <a:pt x="-17857" y="426230"/>
                            <a:pt x="-214" y="207481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66747" y="3977"/>
                            <a:pt x="365622" y="5738"/>
                            <a:pt x="531887" y="0"/>
                          </a:cubicBezTo>
                          <a:cubicBezTo>
                            <a:pt x="698152" y="-5738"/>
                            <a:pt x="894506" y="16448"/>
                            <a:pt x="1080749" y="0"/>
                          </a:cubicBezTo>
                          <a:cubicBezTo>
                            <a:pt x="1266992" y="-16448"/>
                            <a:pt x="1462791" y="28011"/>
                            <a:pt x="1697512" y="0"/>
                          </a:cubicBezTo>
                          <a:cubicBezTo>
                            <a:pt x="1705134" y="153592"/>
                            <a:pt x="1683835" y="350412"/>
                            <a:pt x="1697512" y="599788"/>
                          </a:cubicBezTo>
                          <a:cubicBezTo>
                            <a:pt x="1711189" y="849164"/>
                            <a:pt x="1713488" y="989789"/>
                            <a:pt x="1697512" y="1165625"/>
                          </a:cubicBezTo>
                          <a:cubicBezTo>
                            <a:pt x="1681536" y="1341461"/>
                            <a:pt x="1692309" y="1522501"/>
                            <a:pt x="1697512" y="1697512"/>
                          </a:cubicBezTo>
                          <a:cubicBezTo>
                            <a:pt x="1497571" y="1690773"/>
                            <a:pt x="1308967" y="1686078"/>
                            <a:pt x="1148650" y="1697512"/>
                          </a:cubicBezTo>
                          <a:cubicBezTo>
                            <a:pt x="988333" y="1708946"/>
                            <a:pt x="750493" y="1700393"/>
                            <a:pt x="633738" y="1697512"/>
                          </a:cubicBezTo>
                          <a:cubicBezTo>
                            <a:pt x="516983" y="1694631"/>
                            <a:pt x="188354" y="1716149"/>
                            <a:pt x="0" y="1697512"/>
                          </a:cubicBezTo>
                          <a:cubicBezTo>
                            <a:pt x="13693" y="1522827"/>
                            <a:pt x="-16526" y="1306688"/>
                            <a:pt x="0" y="1131675"/>
                          </a:cubicBezTo>
                          <a:cubicBezTo>
                            <a:pt x="16526" y="956662"/>
                            <a:pt x="6244" y="746284"/>
                            <a:pt x="0" y="548862"/>
                          </a:cubicBezTo>
                          <a:cubicBezTo>
                            <a:pt x="-6244" y="351440"/>
                            <a:pt x="6419" y="111831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618052670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07DFD666-3192-9DAA-4A1A-6545D521AC4E}"/>
                  </a:ext>
                </a:extLst>
              </p:cNvPr>
              <p:cNvGrpSpPr/>
              <p:nvPr/>
            </p:nvGrpSpPr>
            <p:grpSpPr>
              <a:xfrm>
                <a:off x="7305644" y="5027445"/>
                <a:ext cx="733884" cy="727372"/>
                <a:chOff x="6823830" y="4535971"/>
                <a:chExt cx="1719786" cy="1704524"/>
              </a:xfrm>
              <a:grpFill/>
            </p:grpSpPr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D50C8AA0-2ED4-5EC1-9F8B-43BB9C807E65}"/>
                    </a:ext>
                  </a:extLst>
                </p:cNvPr>
                <p:cNvGrpSpPr/>
                <p:nvPr/>
              </p:nvGrpSpPr>
              <p:grpSpPr>
                <a:xfrm>
                  <a:off x="6823830" y="4535971"/>
                  <a:ext cx="1719786" cy="1704524"/>
                  <a:chOff x="6823830" y="4535971"/>
                  <a:chExt cx="1719786" cy="1704524"/>
                </a:xfrm>
                <a:grpFill/>
              </p:grpSpPr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BE5AFF3E-7ED5-7E58-4C49-2541910C354B}"/>
                      </a:ext>
                    </a:extLst>
                  </p:cNvPr>
                  <p:cNvSpPr/>
                  <p:nvPr/>
                </p:nvSpPr>
                <p:spPr>
                  <a:xfrm rot="10586959">
                    <a:off x="6843321" y="453597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82812 w 1697512"/>
                      <a:gd name="connsiteY1" fmla="*/ 0 h 1697512"/>
                      <a:gd name="connsiteX2" fmla="*/ 109772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097724 h 1697512"/>
                      <a:gd name="connsiteX11" fmla="*/ 0 w 1697512"/>
                      <a:gd name="connsiteY11" fmla="*/ 53188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72199" y="4543"/>
                          <a:pt x="326851" y="7244"/>
                          <a:pt x="582812" y="0"/>
                        </a:cubicBezTo>
                        <a:cubicBezTo>
                          <a:pt x="838773" y="-7244"/>
                          <a:pt x="861247" y="21177"/>
                          <a:pt x="1097724" y="0"/>
                        </a:cubicBezTo>
                        <a:cubicBezTo>
                          <a:pt x="1334201" y="-21177"/>
                          <a:pt x="1552733" y="13238"/>
                          <a:pt x="1697512" y="0"/>
                        </a:cubicBezTo>
                        <a:cubicBezTo>
                          <a:pt x="1722957" y="168583"/>
                          <a:pt x="1710668" y="283630"/>
                          <a:pt x="1697512" y="531887"/>
                        </a:cubicBezTo>
                        <a:cubicBezTo>
                          <a:pt x="1684356" y="780144"/>
                          <a:pt x="1690896" y="904938"/>
                          <a:pt x="1697512" y="1114700"/>
                        </a:cubicBezTo>
                        <a:cubicBezTo>
                          <a:pt x="1704128" y="1324462"/>
                          <a:pt x="1718625" y="1525152"/>
                          <a:pt x="1697512" y="1697512"/>
                        </a:cubicBezTo>
                        <a:cubicBezTo>
                          <a:pt x="1432647" y="1682498"/>
                          <a:pt x="1317473" y="1677491"/>
                          <a:pt x="1165625" y="1697512"/>
                        </a:cubicBezTo>
                        <a:cubicBezTo>
                          <a:pt x="1013777" y="1717533"/>
                          <a:pt x="765232" y="1727092"/>
                          <a:pt x="565837" y="1697512"/>
                        </a:cubicBezTo>
                        <a:cubicBezTo>
                          <a:pt x="366442" y="1667932"/>
                          <a:pt x="140215" y="1698974"/>
                          <a:pt x="0" y="1697512"/>
                        </a:cubicBezTo>
                        <a:cubicBezTo>
                          <a:pt x="2390" y="1567173"/>
                          <a:pt x="-24643" y="1357923"/>
                          <a:pt x="0" y="1097724"/>
                        </a:cubicBezTo>
                        <a:cubicBezTo>
                          <a:pt x="24643" y="837525"/>
                          <a:pt x="-14955" y="691985"/>
                          <a:pt x="0" y="531887"/>
                        </a:cubicBezTo>
                        <a:cubicBezTo>
                          <a:pt x="14955" y="371789"/>
                          <a:pt x="-7631" y="224051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89730" y="-2106"/>
                          <a:pt x="475459" y="20584"/>
                          <a:pt x="599788" y="0"/>
                        </a:cubicBezTo>
                        <a:cubicBezTo>
                          <a:pt x="724117" y="-20584"/>
                          <a:pt x="1037866" y="-26757"/>
                          <a:pt x="1199575" y="0"/>
                        </a:cubicBezTo>
                        <a:cubicBezTo>
                          <a:pt x="1361284" y="26757"/>
                          <a:pt x="1478298" y="-17341"/>
                          <a:pt x="1697512" y="0"/>
                        </a:cubicBezTo>
                        <a:cubicBezTo>
                          <a:pt x="1684215" y="196820"/>
                          <a:pt x="1709678" y="372394"/>
                          <a:pt x="1697512" y="548862"/>
                        </a:cubicBezTo>
                        <a:cubicBezTo>
                          <a:pt x="1685346" y="725330"/>
                          <a:pt x="1683092" y="905442"/>
                          <a:pt x="1697512" y="1063774"/>
                        </a:cubicBezTo>
                        <a:cubicBezTo>
                          <a:pt x="1711932" y="1222106"/>
                          <a:pt x="1703337" y="1472348"/>
                          <a:pt x="1697512" y="1697512"/>
                        </a:cubicBezTo>
                        <a:cubicBezTo>
                          <a:pt x="1438342" y="1707021"/>
                          <a:pt x="1290841" y="1670175"/>
                          <a:pt x="1114700" y="1697512"/>
                        </a:cubicBezTo>
                        <a:cubicBezTo>
                          <a:pt x="938559" y="1724849"/>
                          <a:pt x="680935" y="1708268"/>
                          <a:pt x="548862" y="1697512"/>
                        </a:cubicBezTo>
                        <a:cubicBezTo>
                          <a:pt x="416789" y="1686756"/>
                          <a:pt x="177097" y="1686183"/>
                          <a:pt x="0" y="1697512"/>
                        </a:cubicBezTo>
                        <a:cubicBezTo>
                          <a:pt x="23488" y="1443829"/>
                          <a:pt x="-8450" y="1311123"/>
                          <a:pt x="0" y="1182600"/>
                        </a:cubicBezTo>
                        <a:cubicBezTo>
                          <a:pt x="8450" y="1054077"/>
                          <a:pt x="10462" y="796813"/>
                          <a:pt x="0" y="599788"/>
                        </a:cubicBezTo>
                        <a:cubicBezTo>
                          <a:pt x="-10462" y="402763"/>
                          <a:pt x="2431" y="22535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215575458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B56902-A78B-6D02-C589-0824C414B92F}"/>
                      </a:ext>
                    </a:extLst>
                  </p:cNvPr>
                  <p:cNvSpPr/>
                  <p:nvPr/>
                </p:nvSpPr>
                <p:spPr>
                  <a:xfrm rot="11700000">
                    <a:off x="6823830" y="453597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080749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063774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650713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616763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47351" y="-12497"/>
                          <a:pt x="334629" y="6652"/>
                          <a:pt x="531887" y="0"/>
                        </a:cubicBezTo>
                        <a:cubicBezTo>
                          <a:pt x="729145" y="-6652"/>
                          <a:pt x="894831" y="22127"/>
                          <a:pt x="1080749" y="0"/>
                        </a:cubicBezTo>
                        <a:cubicBezTo>
                          <a:pt x="1266667" y="-22127"/>
                          <a:pt x="1497367" y="15042"/>
                          <a:pt x="1697512" y="0"/>
                        </a:cubicBezTo>
                        <a:cubicBezTo>
                          <a:pt x="1704392" y="205420"/>
                          <a:pt x="1689689" y="283944"/>
                          <a:pt x="1697512" y="531887"/>
                        </a:cubicBezTo>
                        <a:cubicBezTo>
                          <a:pt x="1705335" y="779830"/>
                          <a:pt x="1718354" y="820576"/>
                          <a:pt x="1697512" y="1063774"/>
                        </a:cubicBezTo>
                        <a:cubicBezTo>
                          <a:pt x="1676670" y="1306972"/>
                          <a:pt x="1686884" y="1426258"/>
                          <a:pt x="1697512" y="1697512"/>
                        </a:cubicBezTo>
                        <a:cubicBezTo>
                          <a:pt x="1453969" y="1693036"/>
                          <a:pt x="1375561" y="1699264"/>
                          <a:pt x="1165625" y="1697512"/>
                        </a:cubicBezTo>
                        <a:cubicBezTo>
                          <a:pt x="955689" y="1695760"/>
                          <a:pt x="799542" y="1701569"/>
                          <a:pt x="650713" y="1697512"/>
                        </a:cubicBezTo>
                        <a:cubicBezTo>
                          <a:pt x="501884" y="1693455"/>
                          <a:pt x="188497" y="1673431"/>
                          <a:pt x="0" y="1697512"/>
                        </a:cubicBezTo>
                        <a:cubicBezTo>
                          <a:pt x="20782" y="1573546"/>
                          <a:pt x="11097" y="1363834"/>
                          <a:pt x="0" y="1182600"/>
                        </a:cubicBezTo>
                        <a:cubicBezTo>
                          <a:pt x="-11097" y="1001366"/>
                          <a:pt x="-2666" y="813673"/>
                          <a:pt x="0" y="616763"/>
                        </a:cubicBezTo>
                        <a:cubicBezTo>
                          <a:pt x="2666" y="419853"/>
                          <a:pt x="25371" y="243278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69369" y="4712"/>
                          <a:pt x="374215" y="-10061"/>
                          <a:pt x="531887" y="0"/>
                        </a:cubicBezTo>
                        <a:cubicBezTo>
                          <a:pt x="689559" y="10061"/>
                          <a:pt x="936475" y="-18925"/>
                          <a:pt x="1063774" y="0"/>
                        </a:cubicBezTo>
                        <a:cubicBezTo>
                          <a:pt x="1191073" y="18925"/>
                          <a:pt x="1514513" y="30392"/>
                          <a:pt x="1697512" y="0"/>
                        </a:cubicBezTo>
                        <a:cubicBezTo>
                          <a:pt x="1708913" y="147818"/>
                          <a:pt x="1701334" y="406168"/>
                          <a:pt x="1697512" y="514912"/>
                        </a:cubicBezTo>
                        <a:cubicBezTo>
                          <a:pt x="1693690" y="623656"/>
                          <a:pt x="1706848" y="843675"/>
                          <a:pt x="1697512" y="1063774"/>
                        </a:cubicBezTo>
                        <a:cubicBezTo>
                          <a:pt x="1688176" y="1283873"/>
                          <a:pt x="1677666" y="1434727"/>
                          <a:pt x="1697512" y="1697512"/>
                        </a:cubicBezTo>
                        <a:cubicBezTo>
                          <a:pt x="1458833" y="1724852"/>
                          <a:pt x="1413697" y="1678868"/>
                          <a:pt x="1148650" y="1697512"/>
                        </a:cubicBezTo>
                        <a:cubicBezTo>
                          <a:pt x="883603" y="1716156"/>
                          <a:pt x="760096" y="1691339"/>
                          <a:pt x="616763" y="1697512"/>
                        </a:cubicBezTo>
                        <a:cubicBezTo>
                          <a:pt x="473430" y="1703685"/>
                          <a:pt x="288514" y="1678475"/>
                          <a:pt x="0" y="1697512"/>
                        </a:cubicBezTo>
                        <a:cubicBezTo>
                          <a:pt x="-16804" y="1449129"/>
                          <a:pt x="11914" y="1381923"/>
                          <a:pt x="0" y="1148650"/>
                        </a:cubicBezTo>
                        <a:cubicBezTo>
                          <a:pt x="-11914" y="915377"/>
                          <a:pt x="17146" y="778401"/>
                          <a:pt x="0" y="633738"/>
                        </a:cubicBezTo>
                        <a:cubicBezTo>
                          <a:pt x="-17146" y="489075"/>
                          <a:pt x="13658" y="153668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1424927691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449F2BD-A4A3-21C0-28FE-7C51ADEBED17}"/>
                      </a:ext>
                    </a:extLst>
                  </p:cNvPr>
                  <p:cNvSpPr/>
                  <p:nvPr/>
                </p:nvSpPr>
                <p:spPr>
                  <a:xfrm rot="12600000">
                    <a:off x="6823830" y="453597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65837 w 1697512"/>
                      <a:gd name="connsiteY1" fmla="*/ 0 h 1697512"/>
                      <a:gd name="connsiteX2" fmla="*/ 116562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616763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63373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64264" y="4729"/>
                          <a:pt x="389054" y="-6142"/>
                          <a:pt x="565837" y="0"/>
                        </a:cubicBezTo>
                        <a:cubicBezTo>
                          <a:pt x="742620" y="6142"/>
                          <a:pt x="980707" y="-29696"/>
                          <a:pt x="1165625" y="0"/>
                        </a:cubicBezTo>
                        <a:cubicBezTo>
                          <a:pt x="1350543" y="29696"/>
                          <a:pt x="1563212" y="21667"/>
                          <a:pt x="1697512" y="0"/>
                        </a:cubicBezTo>
                        <a:cubicBezTo>
                          <a:pt x="1704736" y="184376"/>
                          <a:pt x="1689993" y="404507"/>
                          <a:pt x="1697512" y="514912"/>
                        </a:cubicBezTo>
                        <a:cubicBezTo>
                          <a:pt x="1705031" y="625317"/>
                          <a:pt x="1719141" y="867147"/>
                          <a:pt x="1697512" y="1114700"/>
                        </a:cubicBezTo>
                        <a:cubicBezTo>
                          <a:pt x="1675883" y="1362253"/>
                          <a:pt x="1701136" y="1543463"/>
                          <a:pt x="1697512" y="1697512"/>
                        </a:cubicBezTo>
                        <a:cubicBezTo>
                          <a:pt x="1534516" y="1673362"/>
                          <a:pt x="1323514" y="1708608"/>
                          <a:pt x="1165625" y="1697512"/>
                        </a:cubicBezTo>
                        <a:cubicBezTo>
                          <a:pt x="1007736" y="1686416"/>
                          <a:pt x="872229" y="1716730"/>
                          <a:pt x="616763" y="1697512"/>
                        </a:cubicBezTo>
                        <a:cubicBezTo>
                          <a:pt x="361297" y="1678294"/>
                          <a:pt x="178616" y="1722265"/>
                          <a:pt x="0" y="1697512"/>
                        </a:cubicBezTo>
                        <a:cubicBezTo>
                          <a:pt x="-7130" y="1503586"/>
                          <a:pt x="-17965" y="1377668"/>
                          <a:pt x="0" y="1182600"/>
                        </a:cubicBezTo>
                        <a:cubicBezTo>
                          <a:pt x="17965" y="987532"/>
                          <a:pt x="11273" y="760749"/>
                          <a:pt x="0" y="633738"/>
                        </a:cubicBezTo>
                        <a:cubicBezTo>
                          <a:pt x="-11273" y="506727"/>
                          <a:pt x="-29158" y="306664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10658" y="23823"/>
                          <a:pt x="325155" y="17412"/>
                          <a:pt x="582812" y="0"/>
                        </a:cubicBezTo>
                        <a:cubicBezTo>
                          <a:pt x="840469" y="-17412"/>
                          <a:pt x="995412" y="-7550"/>
                          <a:pt x="1165625" y="0"/>
                        </a:cubicBezTo>
                        <a:cubicBezTo>
                          <a:pt x="1335838" y="7550"/>
                          <a:pt x="1463571" y="-8807"/>
                          <a:pt x="1697512" y="0"/>
                        </a:cubicBezTo>
                        <a:cubicBezTo>
                          <a:pt x="1717172" y="252150"/>
                          <a:pt x="1713936" y="410518"/>
                          <a:pt x="1697512" y="548862"/>
                        </a:cubicBezTo>
                        <a:cubicBezTo>
                          <a:pt x="1681088" y="687206"/>
                          <a:pt x="1697544" y="845143"/>
                          <a:pt x="1697512" y="1131675"/>
                        </a:cubicBezTo>
                        <a:cubicBezTo>
                          <a:pt x="1697480" y="1418207"/>
                          <a:pt x="1680116" y="1532692"/>
                          <a:pt x="1697512" y="1697512"/>
                        </a:cubicBezTo>
                        <a:cubicBezTo>
                          <a:pt x="1522829" y="1679553"/>
                          <a:pt x="1236390" y="1719112"/>
                          <a:pt x="1114700" y="1697512"/>
                        </a:cubicBezTo>
                        <a:cubicBezTo>
                          <a:pt x="993010" y="1675912"/>
                          <a:pt x="825421" y="1676817"/>
                          <a:pt x="599788" y="1697512"/>
                        </a:cubicBezTo>
                        <a:cubicBezTo>
                          <a:pt x="374155" y="1718207"/>
                          <a:pt x="247653" y="1672984"/>
                          <a:pt x="0" y="1697512"/>
                        </a:cubicBezTo>
                        <a:cubicBezTo>
                          <a:pt x="22011" y="1578015"/>
                          <a:pt x="-7120" y="1403236"/>
                          <a:pt x="0" y="1165625"/>
                        </a:cubicBezTo>
                        <a:cubicBezTo>
                          <a:pt x="7120" y="928014"/>
                          <a:pt x="-16742" y="839386"/>
                          <a:pt x="0" y="633738"/>
                        </a:cubicBezTo>
                        <a:cubicBezTo>
                          <a:pt x="16742" y="428090"/>
                          <a:pt x="10173" y="234230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751979707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4191FA75-3FAF-7E47-C48C-8DF7DED81EC3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46104" y="454298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65837 w 1697512"/>
                      <a:gd name="connsiteY1" fmla="*/ 0 h 1697512"/>
                      <a:gd name="connsiteX2" fmla="*/ 11147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063774 h 1697512"/>
                      <a:gd name="connsiteX6" fmla="*/ 1697512 w 1697512"/>
                      <a:gd name="connsiteY6" fmla="*/ 1697512 h 1697512"/>
                      <a:gd name="connsiteX7" fmla="*/ 1148650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097724 h 1697512"/>
                      <a:gd name="connsiteX11" fmla="*/ 0 w 1697512"/>
                      <a:gd name="connsiteY11" fmla="*/ 54886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95531" y="-480"/>
                          <a:pt x="341526" y="-1526"/>
                          <a:pt x="565837" y="0"/>
                        </a:cubicBezTo>
                        <a:cubicBezTo>
                          <a:pt x="790148" y="1526"/>
                          <a:pt x="914938" y="9422"/>
                          <a:pt x="1114700" y="0"/>
                        </a:cubicBezTo>
                        <a:cubicBezTo>
                          <a:pt x="1314462" y="-9422"/>
                          <a:pt x="1505758" y="-29072"/>
                          <a:pt x="1697512" y="0"/>
                        </a:cubicBezTo>
                        <a:cubicBezTo>
                          <a:pt x="1703440" y="252736"/>
                          <a:pt x="1696556" y="303862"/>
                          <a:pt x="1697512" y="514912"/>
                        </a:cubicBezTo>
                        <a:cubicBezTo>
                          <a:pt x="1698468" y="725962"/>
                          <a:pt x="1696378" y="940293"/>
                          <a:pt x="1697512" y="1063774"/>
                        </a:cubicBezTo>
                        <a:cubicBezTo>
                          <a:pt x="1698646" y="1187255"/>
                          <a:pt x="1707434" y="1490016"/>
                          <a:pt x="1697512" y="1697512"/>
                        </a:cubicBezTo>
                        <a:cubicBezTo>
                          <a:pt x="1529203" y="1724379"/>
                          <a:pt x="1395026" y="1672457"/>
                          <a:pt x="1148650" y="1697512"/>
                        </a:cubicBezTo>
                        <a:cubicBezTo>
                          <a:pt x="902274" y="1722567"/>
                          <a:pt x="707760" y="1682518"/>
                          <a:pt x="565837" y="1697512"/>
                        </a:cubicBezTo>
                        <a:cubicBezTo>
                          <a:pt x="423914" y="1712506"/>
                          <a:pt x="133968" y="1687856"/>
                          <a:pt x="0" y="1697512"/>
                        </a:cubicBezTo>
                        <a:cubicBezTo>
                          <a:pt x="-15807" y="1413113"/>
                          <a:pt x="21496" y="1229186"/>
                          <a:pt x="0" y="1097724"/>
                        </a:cubicBezTo>
                        <a:cubicBezTo>
                          <a:pt x="-21496" y="966262"/>
                          <a:pt x="-15806" y="797801"/>
                          <a:pt x="0" y="548862"/>
                        </a:cubicBezTo>
                        <a:cubicBezTo>
                          <a:pt x="15806" y="299923"/>
                          <a:pt x="-5369" y="164940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13434" y="-16386"/>
                          <a:pt x="390835" y="19851"/>
                          <a:pt x="548862" y="0"/>
                        </a:cubicBezTo>
                        <a:cubicBezTo>
                          <a:pt x="706889" y="-19851"/>
                          <a:pt x="928321" y="-14322"/>
                          <a:pt x="1097724" y="0"/>
                        </a:cubicBezTo>
                        <a:cubicBezTo>
                          <a:pt x="1267127" y="14322"/>
                          <a:pt x="1408235" y="-16534"/>
                          <a:pt x="1697512" y="0"/>
                        </a:cubicBezTo>
                        <a:cubicBezTo>
                          <a:pt x="1670403" y="149596"/>
                          <a:pt x="1683552" y="276360"/>
                          <a:pt x="1697512" y="548862"/>
                        </a:cubicBezTo>
                        <a:cubicBezTo>
                          <a:pt x="1711472" y="821364"/>
                          <a:pt x="1703686" y="859989"/>
                          <a:pt x="1697512" y="1080749"/>
                        </a:cubicBezTo>
                        <a:cubicBezTo>
                          <a:pt x="1691338" y="1301509"/>
                          <a:pt x="1725297" y="1565507"/>
                          <a:pt x="1697512" y="1697512"/>
                        </a:cubicBezTo>
                        <a:cubicBezTo>
                          <a:pt x="1455049" y="1724980"/>
                          <a:pt x="1385172" y="1694477"/>
                          <a:pt x="1097724" y="1697512"/>
                        </a:cubicBezTo>
                        <a:cubicBezTo>
                          <a:pt x="810276" y="1700547"/>
                          <a:pt x="779616" y="1717902"/>
                          <a:pt x="565837" y="1697512"/>
                        </a:cubicBezTo>
                        <a:cubicBezTo>
                          <a:pt x="352058" y="1677122"/>
                          <a:pt x="158882" y="1724700"/>
                          <a:pt x="0" y="1697512"/>
                        </a:cubicBezTo>
                        <a:cubicBezTo>
                          <a:pt x="25675" y="1553215"/>
                          <a:pt x="17326" y="1222734"/>
                          <a:pt x="0" y="1097724"/>
                        </a:cubicBezTo>
                        <a:cubicBezTo>
                          <a:pt x="-17326" y="972714"/>
                          <a:pt x="-11899" y="727782"/>
                          <a:pt x="0" y="497937"/>
                        </a:cubicBezTo>
                        <a:cubicBezTo>
                          <a:pt x="11899" y="268092"/>
                          <a:pt x="-11446" y="12791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447914378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2" name="Rectangle 101">
                    <a:extLst>
                      <a:ext uri="{FF2B5EF4-FFF2-40B4-BE49-F238E27FC236}">
                        <a16:creationId xmlns:a16="http://schemas.microsoft.com/office/drawing/2014/main" id="{12CC2346-C9B2-42DA-FC12-CE47437436D8}"/>
                      </a:ext>
                    </a:extLst>
                  </p:cNvPr>
                  <p:cNvSpPr/>
                  <p:nvPr/>
                </p:nvSpPr>
                <p:spPr>
                  <a:xfrm rot="14613041">
                    <a:off x="6826613" y="454298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14912 w 1697512"/>
                      <a:gd name="connsiteY1" fmla="*/ 0 h 1697512"/>
                      <a:gd name="connsiteX2" fmla="*/ 106377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046799 h 1697512"/>
                      <a:gd name="connsiteX6" fmla="*/ 1697512 w 1697512"/>
                      <a:gd name="connsiteY6" fmla="*/ 1697512 h 1697512"/>
                      <a:gd name="connsiteX7" fmla="*/ 1097724 w 1697512"/>
                      <a:gd name="connsiteY7" fmla="*/ 1697512 h 1697512"/>
                      <a:gd name="connsiteX8" fmla="*/ 53188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63373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86657" y="-5835"/>
                          <a:pt x="401123" y="-15752"/>
                          <a:pt x="514912" y="0"/>
                        </a:cubicBezTo>
                        <a:cubicBezTo>
                          <a:pt x="628701" y="15752"/>
                          <a:pt x="830198" y="244"/>
                          <a:pt x="1063774" y="0"/>
                        </a:cubicBezTo>
                        <a:cubicBezTo>
                          <a:pt x="1297350" y="-244"/>
                          <a:pt x="1382774" y="-29633"/>
                          <a:pt x="1697512" y="0"/>
                        </a:cubicBezTo>
                        <a:cubicBezTo>
                          <a:pt x="1682281" y="173218"/>
                          <a:pt x="1690603" y="336044"/>
                          <a:pt x="1697512" y="514912"/>
                        </a:cubicBezTo>
                        <a:cubicBezTo>
                          <a:pt x="1704421" y="693780"/>
                          <a:pt x="1706260" y="871960"/>
                          <a:pt x="1697512" y="1046799"/>
                        </a:cubicBezTo>
                        <a:cubicBezTo>
                          <a:pt x="1688764" y="1221638"/>
                          <a:pt x="1727149" y="1566914"/>
                          <a:pt x="1697512" y="1697512"/>
                        </a:cubicBezTo>
                        <a:cubicBezTo>
                          <a:pt x="1480750" y="1684465"/>
                          <a:pt x="1352251" y="1715257"/>
                          <a:pt x="1097724" y="1697512"/>
                        </a:cubicBezTo>
                        <a:cubicBezTo>
                          <a:pt x="843197" y="1679767"/>
                          <a:pt x="766701" y="1718208"/>
                          <a:pt x="531887" y="1697512"/>
                        </a:cubicBezTo>
                        <a:cubicBezTo>
                          <a:pt x="297073" y="1676816"/>
                          <a:pt x="258502" y="1692988"/>
                          <a:pt x="0" y="1697512"/>
                        </a:cubicBezTo>
                        <a:cubicBezTo>
                          <a:pt x="-20202" y="1468520"/>
                          <a:pt x="486" y="1295641"/>
                          <a:pt x="0" y="1182600"/>
                        </a:cubicBezTo>
                        <a:cubicBezTo>
                          <a:pt x="-486" y="1069559"/>
                          <a:pt x="11948" y="762785"/>
                          <a:pt x="0" y="633738"/>
                        </a:cubicBezTo>
                        <a:cubicBezTo>
                          <a:pt x="-11948" y="504691"/>
                          <a:pt x="5434" y="194492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24615" y="14344"/>
                          <a:pt x="292568" y="-9519"/>
                          <a:pt x="531887" y="0"/>
                        </a:cubicBezTo>
                        <a:cubicBezTo>
                          <a:pt x="771206" y="9519"/>
                          <a:pt x="807980" y="5325"/>
                          <a:pt x="1046799" y="0"/>
                        </a:cubicBezTo>
                        <a:cubicBezTo>
                          <a:pt x="1285618" y="-5325"/>
                          <a:pt x="1397756" y="4213"/>
                          <a:pt x="1697512" y="0"/>
                        </a:cubicBezTo>
                        <a:cubicBezTo>
                          <a:pt x="1703517" y="204777"/>
                          <a:pt x="1683464" y="363204"/>
                          <a:pt x="1697512" y="514912"/>
                        </a:cubicBezTo>
                        <a:cubicBezTo>
                          <a:pt x="1711560" y="666620"/>
                          <a:pt x="1718318" y="954913"/>
                          <a:pt x="1697512" y="1080749"/>
                        </a:cubicBezTo>
                        <a:cubicBezTo>
                          <a:pt x="1676706" y="1206585"/>
                          <a:pt x="1690874" y="1447197"/>
                          <a:pt x="1697512" y="1697512"/>
                        </a:cubicBezTo>
                        <a:cubicBezTo>
                          <a:pt x="1546319" y="1672107"/>
                          <a:pt x="1287057" y="1674687"/>
                          <a:pt x="1097724" y="1697512"/>
                        </a:cubicBezTo>
                        <a:cubicBezTo>
                          <a:pt x="908391" y="1720337"/>
                          <a:pt x="765819" y="1700424"/>
                          <a:pt x="497937" y="1697512"/>
                        </a:cubicBezTo>
                        <a:cubicBezTo>
                          <a:pt x="230055" y="1694600"/>
                          <a:pt x="136234" y="1694716"/>
                          <a:pt x="0" y="1697512"/>
                        </a:cubicBezTo>
                        <a:cubicBezTo>
                          <a:pt x="-9679" y="1453639"/>
                          <a:pt x="6308" y="1324546"/>
                          <a:pt x="0" y="1131675"/>
                        </a:cubicBezTo>
                        <a:cubicBezTo>
                          <a:pt x="-6308" y="938804"/>
                          <a:pt x="-19812" y="749445"/>
                          <a:pt x="0" y="531887"/>
                        </a:cubicBezTo>
                        <a:cubicBezTo>
                          <a:pt x="19812" y="314329"/>
                          <a:pt x="26054" y="24550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766112523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" name="Rectangle 102">
                    <a:extLst>
                      <a:ext uri="{FF2B5EF4-FFF2-40B4-BE49-F238E27FC236}">
                        <a16:creationId xmlns:a16="http://schemas.microsoft.com/office/drawing/2014/main" id="{7D5BF481-931C-A4C6-2C53-66C4EF1F55C2}"/>
                      </a:ext>
                    </a:extLst>
                  </p:cNvPr>
                  <p:cNvSpPr/>
                  <p:nvPr/>
                </p:nvSpPr>
                <p:spPr>
                  <a:xfrm rot="15513041">
                    <a:off x="6826613" y="454298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82812 w 1697512"/>
                      <a:gd name="connsiteY1" fmla="*/ 0 h 1697512"/>
                      <a:gd name="connsiteX2" fmla="*/ 11826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99788 h 1697512"/>
                      <a:gd name="connsiteX5" fmla="*/ 1697512 w 1697512"/>
                      <a:gd name="connsiteY5" fmla="*/ 1199575 h 1697512"/>
                      <a:gd name="connsiteX6" fmla="*/ 1697512 w 1697512"/>
                      <a:gd name="connsiteY6" fmla="*/ 1697512 h 1697512"/>
                      <a:gd name="connsiteX7" fmla="*/ 1131675 w 1697512"/>
                      <a:gd name="connsiteY7" fmla="*/ 1697512 h 1697512"/>
                      <a:gd name="connsiteX8" fmla="*/ 5828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31675 h 1697512"/>
                      <a:gd name="connsiteX11" fmla="*/ 0 w 1697512"/>
                      <a:gd name="connsiteY11" fmla="*/ 53188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12454" y="-26096"/>
                          <a:pt x="389726" y="-28144"/>
                          <a:pt x="582812" y="0"/>
                        </a:cubicBezTo>
                        <a:cubicBezTo>
                          <a:pt x="775898" y="28144"/>
                          <a:pt x="976112" y="8524"/>
                          <a:pt x="1182600" y="0"/>
                        </a:cubicBezTo>
                        <a:cubicBezTo>
                          <a:pt x="1389088" y="-8524"/>
                          <a:pt x="1546454" y="2061"/>
                          <a:pt x="1697512" y="0"/>
                        </a:cubicBezTo>
                        <a:cubicBezTo>
                          <a:pt x="1690744" y="249513"/>
                          <a:pt x="1708454" y="380702"/>
                          <a:pt x="1697512" y="599788"/>
                        </a:cubicBezTo>
                        <a:cubicBezTo>
                          <a:pt x="1686570" y="818874"/>
                          <a:pt x="1691991" y="1018389"/>
                          <a:pt x="1697512" y="1199575"/>
                        </a:cubicBezTo>
                        <a:cubicBezTo>
                          <a:pt x="1703033" y="1380761"/>
                          <a:pt x="1684176" y="1516831"/>
                          <a:pt x="1697512" y="1697512"/>
                        </a:cubicBezTo>
                        <a:cubicBezTo>
                          <a:pt x="1440746" y="1716270"/>
                          <a:pt x="1405833" y="1717235"/>
                          <a:pt x="1131675" y="1697512"/>
                        </a:cubicBezTo>
                        <a:cubicBezTo>
                          <a:pt x="857517" y="1677789"/>
                          <a:pt x="713465" y="1720233"/>
                          <a:pt x="582812" y="1697512"/>
                        </a:cubicBezTo>
                        <a:cubicBezTo>
                          <a:pt x="452159" y="1674791"/>
                          <a:pt x="264083" y="1725490"/>
                          <a:pt x="0" y="1697512"/>
                        </a:cubicBezTo>
                        <a:cubicBezTo>
                          <a:pt x="16729" y="1583276"/>
                          <a:pt x="-3956" y="1390174"/>
                          <a:pt x="0" y="1131675"/>
                        </a:cubicBezTo>
                        <a:cubicBezTo>
                          <a:pt x="3956" y="873176"/>
                          <a:pt x="-24907" y="683579"/>
                          <a:pt x="0" y="531887"/>
                        </a:cubicBezTo>
                        <a:cubicBezTo>
                          <a:pt x="24907" y="380195"/>
                          <a:pt x="25080" y="190203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54897" y="-9135"/>
                          <a:pt x="334425" y="-4242"/>
                          <a:pt x="531887" y="0"/>
                        </a:cubicBezTo>
                        <a:cubicBezTo>
                          <a:pt x="729349" y="4242"/>
                          <a:pt x="889392" y="1697"/>
                          <a:pt x="1080749" y="0"/>
                        </a:cubicBezTo>
                        <a:cubicBezTo>
                          <a:pt x="1272106" y="-1697"/>
                          <a:pt x="1503091" y="5806"/>
                          <a:pt x="1697512" y="0"/>
                        </a:cubicBezTo>
                        <a:cubicBezTo>
                          <a:pt x="1697722" y="215897"/>
                          <a:pt x="1674456" y="419899"/>
                          <a:pt x="1697512" y="548862"/>
                        </a:cubicBezTo>
                        <a:cubicBezTo>
                          <a:pt x="1720568" y="677825"/>
                          <a:pt x="1682562" y="918522"/>
                          <a:pt x="1697512" y="1114700"/>
                        </a:cubicBezTo>
                        <a:cubicBezTo>
                          <a:pt x="1712462" y="1310878"/>
                          <a:pt x="1671152" y="1493146"/>
                          <a:pt x="1697512" y="1697512"/>
                        </a:cubicBezTo>
                        <a:cubicBezTo>
                          <a:pt x="1513773" y="1703842"/>
                          <a:pt x="1288364" y="1687442"/>
                          <a:pt x="1165625" y="1697512"/>
                        </a:cubicBezTo>
                        <a:cubicBezTo>
                          <a:pt x="1042886" y="1707582"/>
                          <a:pt x="802656" y="1708708"/>
                          <a:pt x="582812" y="1697512"/>
                        </a:cubicBezTo>
                        <a:cubicBezTo>
                          <a:pt x="362968" y="1686316"/>
                          <a:pt x="158835" y="1695811"/>
                          <a:pt x="0" y="1697512"/>
                        </a:cubicBezTo>
                        <a:cubicBezTo>
                          <a:pt x="1856" y="1564988"/>
                          <a:pt x="-288" y="1321306"/>
                          <a:pt x="0" y="1114700"/>
                        </a:cubicBezTo>
                        <a:cubicBezTo>
                          <a:pt x="288" y="908094"/>
                          <a:pt x="20060" y="811085"/>
                          <a:pt x="0" y="582812"/>
                        </a:cubicBezTo>
                        <a:cubicBezTo>
                          <a:pt x="-20060" y="354539"/>
                          <a:pt x="20495" y="12838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1608375105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07FE434B-3C99-FCD5-9AD9-91FAC4938277}"/>
                      </a:ext>
                    </a:extLst>
                  </p:cNvPr>
                  <p:cNvGrpSpPr/>
                  <p:nvPr/>
                </p:nvGrpSpPr>
                <p:grpSpPr>
                  <a:xfrm rot="900000">
                    <a:off x="7014538" y="4724989"/>
                    <a:ext cx="1338368" cy="1326490"/>
                    <a:chOff x="6823829" y="4535972"/>
                    <a:chExt cx="1719786" cy="1704524"/>
                  </a:xfrm>
                  <a:grpFill/>
                </p:grpSpPr>
                <p:sp>
                  <p:nvSpPr>
                    <p:cNvPr id="105" name="Rectangle 104">
                      <a:extLst>
                        <a:ext uri="{FF2B5EF4-FFF2-40B4-BE49-F238E27FC236}">
                          <a16:creationId xmlns:a16="http://schemas.microsoft.com/office/drawing/2014/main" id="{F5D2C13D-0D49-F4F0-C053-53E6E13F72B4}"/>
                        </a:ext>
                      </a:extLst>
                    </p:cNvPr>
                    <p:cNvSpPr/>
                    <p:nvPr/>
                  </p:nvSpPr>
                  <p:spPr>
                    <a:xfrm rot="10586959">
                      <a:off x="6843320" y="453597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1147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31887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5149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65625 h 1697512"/>
                        <a:gd name="connsiteX11" fmla="*/ 0 w 1697512"/>
                        <a:gd name="connsiteY11" fmla="*/ 650713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65405" y="19186"/>
                            <a:pt x="342657" y="-12841"/>
                            <a:pt x="531887" y="0"/>
                          </a:cubicBezTo>
                          <a:cubicBezTo>
                            <a:pt x="721117" y="12841"/>
                            <a:pt x="938939" y="22068"/>
                            <a:pt x="1114700" y="0"/>
                          </a:cubicBezTo>
                          <a:cubicBezTo>
                            <a:pt x="1290461" y="-22068"/>
                            <a:pt x="1580816" y="23235"/>
                            <a:pt x="1697512" y="0"/>
                          </a:cubicBezTo>
                          <a:cubicBezTo>
                            <a:pt x="1710919" y="144099"/>
                            <a:pt x="1704396" y="347923"/>
                            <a:pt x="1697512" y="531887"/>
                          </a:cubicBezTo>
                          <a:cubicBezTo>
                            <a:pt x="1690628" y="715851"/>
                            <a:pt x="1684297" y="856393"/>
                            <a:pt x="1697512" y="1097724"/>
                          </a:cubicBezTo>
                          <a:cubicBezTo>
                            <a:pt x="1710727" y="1339055"/>
                            <a:pt x="1678925" y="1453761"/>
                            <a:pt x="1697512" y="1697512"/>
                          </a:cubicBezTo>
                          <a:cubicBezTo>
                            <a:pt x="1510795" y="1670602"/>
                            <a:pt x="1387080" y="1702392"/>
                            <a:pt x="1097724" y="1697512"/>
                          </a:cubicBezTo>
                          <a:cubicBezTo>
                            <a:pt x="808368" y="1692632"/>
                            <a:pt x="675456" y="1705032"/>
                            <a:pt x="514912" y="1697512"/>
                          </a:cubicBezTo>
                          <a:cubicBezTo>
                            <a:pt x="354368" y="1689992"/>
                            <a:pt x="211487" y="1701549"/>
                            <a:pt x="0" y="1697512"/>
                          </a:cubicBezTo>
                          <a:cubicBezTo>
                            <a:pt x="25870" y="1580529"/>
                            <a:pt x="-26362" y="1287053"/>
                            <a:pt x="0" y="1165625"/>
                          </a:cubicBezTo>
                          <a:cubicBezTo>
                            <a:pt x="26362" y="1044197"/>
                            <a:pt x="12865" y="825955"/>
                            <a:pt x="0" y="650713"/>
                          </a:cubicBezTo>
                          <a:cubicBezTo>
                            <a:pt x="-12865" y="475471"/>
                            <a:pt x="13236" y="160344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31718" y="23306"/>
                            <a:pt x="344287" y="-8377"/>
                            <a:pt x="582812" y="0"/>
                          </a:cubicBezTo>
                          <a:cubicBezTo>
                            <a:pt x="821337" y="8377"/>
                            <a:pt x="874858" y="13490"/>
                            <a:pt x="1165625" y="0"/>
                          </a:cubicBezTo>
                          <a:cubicBezTo>
                            <a:pt x="1456392" y="-13490"/>
                            <a:pt x="1567199" y="-5475"/>
                            <a:pt x="1697512" y="0"/>
                          </a:cubicBezTo>
                          <a:cubicBezTo>
                            <a:pt x="1683379" y="260057"/>
                            <a:pt x="1674454" y="375977"/>
                            <a:pt x="1697512" y="599788"/>
                          </a:cubicBezTo>
                          <a:cubicBezTo>
                            <a:pt x="1720570" y="823599"/>
                            <a:pt x="1702726" y="1074398"/>
                            <a:pt x="1697512" y="1199575"/>
                          </a:cubicBezTo>
                          <a:cubicBezTo>
                            <a:pt x="1692298" y="1324752"/>
                            <a:pt x="1673917" y="1595028"/>
                            <a:pt x="1697512" y="1697512"/>
                          </a:cubicBezTo>
                          <a:cubicBezTo>
                            <a:pt x="1445557" y="1669841"/>
                            <a:pt x="1283470" y="1681134"/>
                            <a:pt x="1131675" y="1697512"/>
                          </a:cubicBezTo>
                          <a:cubicBezTo>
                            <a:pt x="979880" y="1713890"/>
                            <a:pt x="663973" y="1726070"/>
                            <a:pt x="531887" y="1697512"/>
                          </a:cubicBezTo>
                          <a:cubicBezTo>
                            <a:pt x="399801" y="1668954"/>
                            <a:pt x="121479" y="1686805"/>
                            <a:pt x="0" y="1697512"/>
                          </a:cubicBezTo>
                          <a:cubicBezTo>
                            <a:pt x="12176" y="1497888"/>
                            <a:pt x="16765" y="1323720"/>
                            <a:pt x="0" y="1097724"/>
                          </a:cubicBezTo>
                          <a:cubicBezTo>
                            <a:pt x="-16765" y="871728"/>
                            <a:pt x="12267" y="765733"/>
                            <a:pt x="0" y="548862"/>
                          </a:cubicBezTo>
                          <a:cubicBezTo>
                            <a:pt x="-12267" y="331991"/>
                            <a:pt x="22963" y="259017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238821598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6" name="Rectangle 105">
                      <a:extLst>
                        <a:ext uri="{FF2B5EF4-FFF2-40B4-BE49-F238E27FC236}">
                          <a16:creationId xmlns:a16="http://schemas.microsoft.com/office/drawing/2014/main" id="{26A77CE3-4192-76E2-D2E6-0C8316025E21}"/>
                        </a:ext>
                      </a:extLst>
                    </p:cNvPr>
                    <p:cNvSpPr/>
                    <p:nvPr/>
                  </p:nvSpPr>
                  <p:spPr>
                    <a:xfrm rot="11700000">
                      <a:off x="6823829" y="453597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82812 w 1697512"/>
                        <a:gd name="connsiteY1" fmla="*/ 0 h 1697512"/>
                        <a:gd name="connsiteX2" fmla="*/ 1131675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48862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49793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48650 h 1697512"/>
                        <a:gd name="connsiteX11" fmla="*/ 0 w 1697512"/>
                        <a:gd name="connsiteY11" fmla="*/ 63373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01725" y="23346"/>
                            <a:pt x="370564" y="-1264"/>
                            <a:pt x="582812" y="0"/>
                          </a:cubicBezTo>
                          <a:cubicBezTo>
                            <a:pt x="795060" y="1264"/>
                            <a:pt x="936177" y="4387"/>
                            <a:pt x="1131675" y="0"/>
                          </a:cubicBezTo>
                          <a:cubicBezTo>
                            <a:pt x="1327173" y="-4387"/>
                            <a:pt x="1479881" y="11028"/>
                            <a:pt x="1697512" y="0"/>
                          </a:cubicBezTo>
                          <a:cubicBezTo>
                            <a:pt x="1710349" y="135701"/>
                            <a:pt x="1692592" y="430484"/>
                            <a:pt x="1697512" y="548862"/>
                          </a:cubicBezTo>
                          <a:cubicBezTo>
                            <a:pt x="1702432" y="667240"/>
                            <a:pt x="1678161" y="893123"/>
                            <a:pt x="1697512" y="1097724"/>
                          </a:cubicBezTo>
                          <a:cubicBezTo>
                            <a:pt x="1716863" y="1302325"/>
                            <a:pt x="1716652" y="1478126"/>
                            <a:pt x="1697512" y="1697512"/>
                          </a:cubicBezTo>
                          <a:cubicBezTo>
                            <a:pt x="1476895" y="1703868"/>
                            <a:pt x="1219305" y="1680017"/>
                            <a:pt x="1097724" y="1697512"/>
                          </a:cubicBezTo>
                          <a:cubicBezTo>
                            <a:pt x="976143" y="1715007"/>
                            <a:pt x="742382" y="1719682"/>
                            <a:pt x="497937" y="1697512"/>
                          </a:cubicBezTo>
                          <a:cubicBezTo>
                            <a:pt x="253492" y="1675342"/>
                            <a:pt x="131508" y="1672922"/>
                            <a:pt x="0" y="1697512"/>
                          </a:cubicBezTo>
                          <a:cubicBezTo>
                            <a:pt x="-9382" y="1432718"/>
                            <a:pt x="12078" y="1334722"/>
                            <a:pt x="0" y="1148650"/>
                          </a:cubicBezTo>
                          <a:cubicBezTo>
                            <a:pt x="-12078" y="962578"/>
                            <a:pt x="9107" y="774994"/>
                            <a:pt x="0" y="633738"/>
                          </a:cubicBezTo>
                          <a:cubicBezTo>
                            <a:pt x="-9107" y="492482"/>
                            <a:pt x="11251" y="179148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43292" y="-7228"/>
                            <a:pt x="462089" y="-3887"/>
                            <a:pt x="599788" y="0"/>
                          </a:cubicBezTo>
                          <a:cubicBezTo>
                            <a:pt x="737487" y="3887"/>
                            <a:pt x="919604" y="1198"/>
                            <a:pt x="1148650" y="0"/>
                          </a:cubicBezTo>
                          <a:cubicBezTo>
                            <a:pt x="1377696" y="-1198"/>
                            <a:pt x="1473666" y="-12895"/>
                            <a:pt x="1697512" y="0"/>
                          </a:cubicBezTo>
                          <a:cubicBezTo>
                            <a:pt x="1701404" y="263061"/>
                            <a:pt x="1690630" y="272664"/>
                            <a:pt x="1697512" y="531887"/>
                          </a:cubicBezTo>
                          <a:cubicBezTo>
                            <a:pt x="1704394" y="791110"/>
                            <a:pt x="1706942" y="902952"/>
                            <a:pt x="1697512" y="1063774"/>
                          </a:cubicBezTo>
                          <a:cubicBezTo>
                            <a:pt x="1688082" y="1224596"/>
                            <a:pt x="1706074" y="1467813"/>
                            <a:pt x="1697512" y="1697512"/>
                          </a:cubicBezTo>
                          <a:cubicBezTo>
                            <a:pt x="1571184" y="1691258"/>
                            <a:pt x="1406481" y="1685537"/>
                            <a:pt x="1165625" y="1697512"/>
                          </a:cubicBezTo>
                          <a:cubicBezTo>
                            <a:pt x="924769" y="1709487"/>
                            <a:pt x="835420" y="1686739"/>
                            <a:pt x="633738" y="1697512"/>
                          </a:cubicBezTo>
                          <a:cubicBezTo>
                            <a:pt x="432056" y="1708285"/>
                            <a:pt x="235092" y="1694346"/>
                            <a:pt x="0" y="1697512"/>
                          </a:cubicBezTo>
                          <a:cubicBezTo>
                            <a:pt x="-21410" y="1511942"/>
                            <a:pt x="-24555" y="1279651"/>
                            <a:pt x="0" y="1148650"/>
                          </a:cubicBezTo>
                          <a:cubicBezTo>
                            <a:pt x="24555" y="1017649"/>
                            <a:pt x="-23920" y="802456"/>
                            <a:pt x="0" y="633738"/>
                          </a:cubicBezTo>
                          <a:cubicBezTo>
                            <a:pt x="23920" y="465020"/>
                            <a:pt x="-5975" y="313495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2730628160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7" name="Rectangle 106">
                      <a:extLst>
                        <a:ext uri="{FF2B5EF4-FFF2-40B4-BE49-F238E27FC236}">
                          <a16:creationId xmlns:a16="http://schemas.microsoft.com/office/drawing/2014/main" id="{46A5F9FA-BD81-5193-E195-A40174ACAE6B}"/>
                        </a:ext>
                      </a:extLst>
                    </p:cNvPr>
                    <p:cNvSpPr/>
                    <p:nvPr/>
                  </p:nvSpPr>
                  <p:spPr>
                    <a:xfrm rot="12600000">
                      <a:off x="6823829" y="453597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1147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56583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5658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42541" y="12292"/>
                            <a:pt x="301411" y="14582"/>
                            <a:pt x="548862" y="0"/>
                          </a:cubicBezTo>
                          <a:cubicBezTo>
                            <a:pt x="796313" y="-14582"/>
                            <a:pt x="925439" y="14591"/>
                            <a:pt x="1114700" y="0"/>
                          </a:cubicBezTo>
                          <a:cubicBezTo>
                            <a:pt x="1303961" y="-14591"/>
                            <a:pt x="1463519" y="23803"/>
                            <a:pt x="1697512" y="0"/>
                          </a:cubicBezTo>
                          <a:cubicBezTo>
                            <a:pt x="1711639" y="157073"/>
                            <a:pt x="1685117" y="368774"/>
                            <a:pt x="1697512" y="565837"/>
                          </a:cubicBezTo>
                          <a:cubicBezTo>
                            <a:pt x="1709907" y="762900"/>
                            <a:pt x="1699964" y="871527"/>
                            <a:pt x="1697512" y="1097724"/>
                          </a:cubicBezTo>
                          <a:cubicBezTo>
                            <a:pt x="1695060" y="1323921"/>
                            <a:pt x="1677047" y="1531196"/>
                            <a:pt x="1697512" y="1697512"/>
                          </a:cubicBezTo>
                          <a:cubicBezTo>
                            <a:pt x="1578804" y="1674449"/>
                            <a:pt x="1312438" y="1672292"/>
                            <a:pt x="1165625" y="1697512"/>
                          </a:cubicBezTo>
                          <a:cubicBezTo>
                            <a:pt x="1018812" y="1722732"/>
                            <a:pt x="692280" y="1687353"/>
                            <a:pt x="565837" y="1697512"/>
                          </a:cubicBezTo>
                          <a:cubicBezTo>
                            <a:pt x="439394" y="1707671"/>
                            <a:pt x="254867" y="1690604"/>
                            <a:pt x="0" y="1697512"/>
                          </a:cubicBezTo>
                          <a:cubicBezTo>
                            <a:pt x="26287" y="1511761"/>
                            <a:pt x="7367" y="1276918"/>
                            <a:pt x="0" y="1097724"/>
                          </a:cubicBezTo>
                          <a:cubicBezTo>
                            <a:pt x="-7367" y="918530"/>
                            <a:pt x="23463" y="830095"/>
                            <a:pt x="0" y="565837"/>
                          </a:cubicBezTo>
                          <a:cubicBezTo>
                            <a:pt x="-23463" y="301579"/>
                            <a:pt x="-10664" y="227367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15813" y="4901"/>
                            <a:pt x="406695" y="-12182"/>
                            <a:pt x="531887" y="0"/>
                          </a:cubicBezTo>
                          <a:cubicBezTo>
                            <a:pt x="657079" y="12182"/>
                            <a:pt x="859892" y="-26416"/>
                            <a:pt x="1080749" y="0"/>
                          </a:cubicBezTo>
                          <a:cubicBezTo>
                            <a:pt x="1301606" y="26416"/>
                            <a:pt x="1502109" y="16512"/>
                            <a:pt x="1697512" y="0"/>
                          </a:cubicBezTo>
                          <a:cubicBezTo>
                            <a:pt x="1688832" y="139644"/>
                            <a:pt x="1716697" y="470822"/>
                            <a:pt x="1697512" y="599788"/>
                          </a:cubicBezTo>
                          <a:cubicBezTo>
                            <a:pt x="1678327" y="728754"/>
                            <a:pt x="1675462" y="1010458"/>
                            <a:pt x="1697512" y="1114700"/>
                          </a:cubicBezTo>
                          <a:cubicBezTo>
                            <a:pt x="1719562" y="1218942"/>
                            <a:pt x="1711767" y="1432506"/>
                            <a:pt x="1697512" y="1697512"/>
                          </a:cubicBezTo>
                          <a:cubicBezTo>
                            <a:pt x="1448578" y="1692102"/>
                            <a:pt x="1365310" y="1707545"/>
                            <a:pt x="1148650" y="1697512"/>
                          </a:cubicBezTo>
                          <a:cubicBezTo>
                            <a:pt x="931990" y="1687479"/>
                            <a:pt x="827553" y="1707367"/>
                            <a:pt x="616763" y="1697512"/>
                          </a:cubicBezTo>
                          <a:cubicBezTo>
                            <a:pt x="405973" y="1687657"/>
                            <a:pt x="159500" y="1703355"/>
                            <a:pt x="0" y="1697512"/>
                          </a:cubicBezTo>
                          <a:cubicBezTo>
                            <a:pt x="956" y="1571069"/>
                            <a:pt x="7393" y="1390580"/>
                            <a:pt x="0" y="1165625"/>
                          </a:cubicBezTo>
                          <a:cubicBezTo>
                            <a:pt x="-7393" y="940670"/>
                            <a:pt x="-17992" y="763173"/>
                            <a:pt x="0" y="599788"/>
                          </a:cubicBezTo>
                          <a:cubicBezTo>
                            <a:pt x="17992" y="436403"/>
                            <a:pt x="28073" y="120438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462444293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532D311F-3DE7-2FAC-4DB1-9E886212F8DA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846103" y="454298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14912 w 1697512"/>
                        <a:gd name="connsiteY1" fmla="*/ 0 h 1697512"/>
                        <a:gd name="connsiteX2" fmla="*/ 106377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48862 h 1697512"/>
                        <a:gd name="connsiteX5" fmla="*/ 1697512 w 1697512"/>
                        <a:gd name="connsiteY5" fmla="*/ 1148650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3188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72294" y="25042"/>
                            <a:pt x="286602" y="-21379"/>
                            <a:pt x="514912" y="0"/>
                          </a:cubicBezTo>
                          <a:cubicBezTo>
                            <a:pt x="743222" y="21379"/>
                            <a:pt x="949429" y="18706"/>
                            <a:pt x="1063774" y="0"/>
                          </a:cubicBezTo>
                          <a:cubicBezTo>
                            <a:pt x="1178119" y="-18706"/>
                            <a:pt x="1529328" y="6484"/>
                            <a:pt x="1697512" y="0"/>
                          </a:cubicBezTo>
                          <a:cubicBezTo>
                            <a:pt x="1710975" y="238095"/>
                            <a:pt x="1670924" y="362478"/>
                            <a:pt x="1697512" y="548862"/>
                          </a:cubicBezTo>
                          <a:cubicBezTo>
                            <a:pt x="1724100" y="735246"/>
                            <a:pt x="1685877" y="913821"/>
                            <a:pt x="1697512" y="1148650"/>
                          </a:cubicBezTo>
                          <a:cubicBezTo>
                            <a:pt x="1709147" y="1383479"/>
                            <a:pt x="1686713" y="1577199"/>
                            <a:pt x="1697512" y="1697512"/>
                          </a:cubicBezTo>
                          <a:cubicBezTo>
                            <a:pt x="1586365" y="1695631"/>
                            <a:pt x="1392719" y="1700016"/>
                            <a:pt x="1148650" y="1697512"/>
                          </a:cubicBezTo>
                          <a:cubicBezTo>
                            <a:pt x="904581" y="1695008"/>
                            <a:pt x="730791" y="1722937"/>
                            <a:pt x="599788" y="1697512"/>
                          </a:cubicBezTo>
                          <a:cubicBezTo>
                            <a:pt x="468785" y="1672087"/>
                            <a:pt x="299084" y="1685426"/>
                            <a:pt x="0" y="1697512"/>
                          </a:cubicBezTo>
                          <a:cubicBezTo>
                            <a:pt x="18758" y="1432674"/>
                            <a:pt x="-9422" y="1405574"/>
                            <a:pt x="0" y="1114700"/>
                          </a:cubicBezTo>
                          <a:cubicBezTo>
                            <a:pt x="9422" y="823826"/>
                            <a:pt x="17537" y="669954"/>
                            <a:pt x="0" y="531887"/>
                          </a:cubicBezTo>
                          <a:cubicBezTo>
                            <a:pt x="-17537" y="393820"/>
                            <a:pt x="2021" y="199869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43241" y="-6147"/>
                            <a:pt x="340805" y="19311"/>
                            <a:pt x="582812" y="0"/>
                          </a:cubicBezTo>
                          <a:cubicBezTo>
                            <a:pt x="824819" y="-19311"/>
                            <a:pt x="967858" y="635"/>
                            <a:pt x="1182600" y="0"/>
                          </a:cubicBezTo>
                          <a:cubicBezTo>
                            <a:pt x="1397342" y="-635"/>
                            <a:pt x="1581278" y="4756"/>
                            <a:pt x="1697512" y="0"/>
                          </a:cubicBezTo>
                          <a:cubicBezTo>
                            <a:pt x="1690927" y="214308"/>
                            <a:pt x="1693429" y="298298"/>
                            <a:pt x="1697512" y="514912"/>
                          </a:cubicBezTo>
                          <a:cubicBezTo>
                            <a:pt x="1701595" y="731526"/>
                            <a:pt x="1714851" y="837347"/>
                            <a:pt x="1697512" y="1080749"/>
                          </a:cubicBezTo>
                          <a:cubicBezTo>
                            <a:pt x="1680173" y="1324151"/>
                            <a:pt x="1695272" y="1448780"/>
                            <a:pt x="1697512" y="1697512"/>
                          </a:cubicBezTo>
                          <a:cubicBezTo>
                            <a:pt x="1491098" y="1705146"/>
                            <a:pt x="1346663" y="1718490"/>
                            <a:pt x="1165625" y="1697512"/>
                          </a:cubicBezTo>
                          <a:cubicBezTo>
                            <a:pt x="984587" y="1676534"/>
                            <a:pt x="826639" y="1670677"/>
                            <a:pt x="565837" y="1697512"/>
                          </a:cubicBezTo>
                          <a:cubicBezTo>
                            <a:pt x="305035" y="1724347"/>
                            <a:pt x="138846" y="1724512"/>
                            <a:pt x="0" y="1697512"/>
                          </a:cubicBezTo>
                          <a:cubicBezTo>
                            <a:pt x="10879" y="1547861"/>
                            <a:pt x="10180" y="1264810"/>
                            <a:pt x="0" y="1131675"/>
                          </a:cubicBezTo>
                          <a:cubicBezTo>
                            <a:pt x="-10180" y="998540"/>
                            <a:pt x="11165" y="710020"/>
                            <a:pt x="0" y="582812"/>
                          </a:cubicBezTo>
                          <a:cubicBezTo>
                            <a:pt x="-11165" y="455604"/>
                            <a:pt x="-9953" y="195277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420823277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A0BBA700-F5BD-E7E0-9040-E2FA197A871C}"/>
                        </a:ext>
                      </a:extLst>
                    </p:cNvPr>
                    <p:cNvSpPr/>
                    <p:nvPr/>
                  </p:nvSpPr>
                  <p:spPr>
                    <a:xfrm rot="14613041">
                      <a:off x="6826612" y="454298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14865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31887 h 1697512"/>
                        <a:gd name="connsiteX5" fmla="*/ 1697512 w 1697512"/>
                        <a:gd name="connsiteY5" fmla="*/ 1046799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650713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65625 h 1697512"/>
                        <a:gd name="connsiteX11" fmla="*/ 0 w 1697512"/>
                        <a:gd name="connsiteY11" fmla="*/ 616763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57750" y="-17364"/>
                            <a:pt x="436326" y="13453"/>
                            <a:pt x="548862" y="0"/>
                          </a:cubicBezTo>
                          <a:cubicBezTo>
                            <a:pt x="661398" y="-13453"/>
                            <a:pt x="1009900" y="-20654"/>
                            <a:pt x="1148650" y="0"/>
                          </a:cubicBezTo>
                          <a:cubicBezTo>
                            <a:pt x="1287400" y="20654"/>
                            <a:pt x="1559814" y="21549"/>
                            <a:pt x="1697512" y="0"/>
                          </a:cubicBezTo>
                          <a:cubicBezTo>
                            <a:pt x="1706801" y="162306"/>
                            <a:pt x="1683587" y="342728"/>
                            <a:pt x="1697512" y="531887"/>
                          </a:cubicBezTo>
                          <a:cubicBezTo>
                            <a:pt x="1711437" y="721046"/>
                            <a:pt x="1715049" y="883643"/>
                            <a:pt x="1697512" y="1046799"/>
                          </a:cubicBezTo>
                          <a:cubicBezTo>
                            <a:pt x="1679975" y="1209955"/>
                            <a:pt x="1665665" y="1432671"/>
                            <a:pt x="1697512" y="1697512"/>
                          </a:cubicBezTo>
                          <a:cubicBezTo>
                            <a:pt x="1519912" y="1700678"/>
                            <a:pt x="1416675" y="1719712"/>
                            <a:pt x="1165625" y="1697512"/>
                          </a:cubicBezTo>
                          <a:cubicBezTo>
                            <a:pt x="914575" y="1675312"/>
                            <a:pt x="890564" y="1673035"/>
                            <a:pt x="650713" y="1697512"/>
                          </a:cubicBezTo>
                          <a:cubicBezTo>
                            <a:pt x="410862" y="1721989"/>
                            <a:pt x="254864" y="1725541"/>
                            <a:pt x="0" y="1697512"/>
                          </a:cubicBezTo>
                          <a:cubicBezTo>
                            <a:pt x="13820" y="1438241"/>
                            <a:pt x="-10587" y="1314790"/>
                            <a:pt x="0" y="1165625"/>
                          </a:cubicBezTo>
                          <a:cubicBezTo>
                            <a:pt x="10587" y="1016460"/>
                            <a:pt x="17403" y="785105"/>
                            <a:pt x="0" y="616763"/>
                          </a:cubicBezTo>
                          <a:cubicBezTo>
                            <a:pt x="-17403" y="448421"/>
                            <a:pt x="4147" y="255345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19512" y="21434"/>
                            <a:pt x="404862" y="25846"/>
                            <a:pt x="531887" y="0"/>
                          </a:cubicBezTo>
                          <a:cubicBezTo>
                            <a:pt x="658912" y="-25846"/>
                            <a:pt x="904444" y="-9806"/>
                            <a:pt x="1097724" y="0"/>
                          </a:cubicBezTo>
                          <a:cubicBezTo>
                            <a:pt x="1291004" y="9806"/>
                            <a:pt x="1447195" y="-9485"/>
                            <a:pt x="1697512" y="0"/>
                          </a:cubicBezTo>
                          <a:cubicBezTo>
                            <a:pt x="1678718" y="116765"/>
                            <a:pt x="1708896" y="315952"/>
                            <a:pt x="1697512" y="514912"/>
                          </a:cubicBezTo>
                          <a:cubicBezTo>
                            <a:pt x="1686128" y="713872"/>
                            <a:pt x="1691864" y="819500"/>
                            <a:pt x="1697512" y="1097724"/>
                          </a:cubicBezTo>
                          <a:cubicBezTo>
                            <a:pt x="1703160" y="1375948"/>
                            <a:pt x="1723219" y="1558687"/>
                            <a:pt x="1697512" y="1697512"/>
                          </a:cubicBezTo>
                          <a:cubicBezTo>
                            <a:pt x="1457526" y="1683816"/>
                            <a:pt x="1308616" y="1709181"/>
                            <a:pt x="1182600" y="1697512"/>
                          </a:cubicBezTo>
                          <a:cubicBezTo>
                            <a:pt x="1056584" y="1685843"/>
                            <a:pt x="854714" y="1718287"/>
                            <a:pt x="667688" y="1697512"/>
                          </a:cubicBezTo>
                          <a:cubicBezTo>
                            <a:pt x="480662" y="1676737"/>
                            <a:pt x="269599" y="1666597"/>
                            <a:pt x="0" y="1697512"/>
                          </a:cubicBezTo>
                          <a:cubicBezTo>
                            <a:pt x="2332" y="1513178"/>
                            <a:pt x="8662" y="1370135"/>
                            <a:pt x="0" y="1131675"/>
                          </a:cubicBezTo>
                          <a:cubicBezTo>
                            <a:pt x="-8662" y="893215"/>
                            <a:pt x="-18089" y="851587"/>
                            <a:pt x="0" y="582812"/>
                          </a:cubicBezTo>
                          <a:cubicBezTo>
                            <a:pt x="18089" y="314037"/>
                            <a:pt x="-12295" y="192431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085636622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BB05E30A-FD0D-6E1B-4E8A-839051B52824}"/>
                        </a:ext>
                      </a:extLst>
                    </p:cNvPr>
                    <p:cNvSpPr/>
                    <p:nvPr/>
                  </p:nvSpPr>
                  <p:spPr>
                    <a:xfrm rot="15513041">
                      <a:off x="6826612" y="454298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08074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31887 h 1697512"/>
                        <a:gd name="connsiteX5" fmla="*/ 1697512 w 1697512"/>
                        <a:gd name="connsiteY5" fmla="*/ 1131675 h 1697512"/>
                        <a:gd name="connsiteX6" fmla="*/ 1697512 w 1697512"/>
                        <a:gd name="connsiteY6" fmla="*/ 1697512 h 1697512"/>
                        <a:gd name="connsiteX7" fmla="*/ 1114700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9978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58547" y="-22313"/>
                            <a:pt x="281301" y="-6408"/>
                            <a:pt x="531887" y="0"/>
                          </a:cubicBezTo>
                          <a:cubicBezTo>
                            <a:pt x="782473" y="6408"/>
                            <a:pt x="900451" y="12318"/>
                            <a:pt x="1080749" y="0"/>
                          </a:cubicBezTo>
                          <a:cubicBezTo>
                            <a:pt x="1261047" y="-12318"/>
                            <a:pt x="1464664" y="-18820"/>
                            <a:pt x="1697512" y="0"/>
                          </a:cubicBezTo>
                          <a:cubicBezTo>
                            <a:pt x="1699689" y="109007"/>
                            <a:pt x="1715556" y="402784"/>
                            <a:pt x="1697512" y="531887"/>
                          </a:cubicBezTo>
                          <a:cubicBezTo>
                            <a:pt x="1679468" y="660990"/>
                            <a:pt x="1681766" y="957109"/>
                            <a:pt x="1697512" y="1131675"/>
                          </a:cubicBezTo>
                          <a:cubicBezTo>
                            <a:pt x="1713258" y="1306241"/>
                            <a:pt x="1694581" y="1551594"/>
                            <a:pt x="1697512" y="1697512"/>
                          </a:cubicBezTo>
                          <a:cubicBezTo>
                            <a:pt x="1506095" y="1689728"/>
                            <a:pt x="1343946" y="1684309"/>
                            <a:pt x="1114700" y="1697512"/>
                          </a:cubicBezTo>
                          <a:cubicBezTo>
                            <a:pt x="885454" y="1710715"/>
                            <a:pt x="842579" y="1714244"/>
                            <a:pt x="599788" y="1697512"/>
                          </a:cubicBezTo>
                          <a:cubicBezTo>
                            <a:pt x="356997" y="1680780"/>
                            <a:pt x="282462" y="1705318"/>
                            <a:pt x="0" y="1697512"/>
                          </a:cubicBezTo>
                          <a:cubicBezTo>
                            <a:pt x="-14450" y="1583844"/>
                            <a:pt x="6169" y="1371601"/>
                            <a:pt x="0" y="1131675"/>
                          </a:cubicBezTo>
                          <a:cubicBezTo>
                            <a:pt x="-6169" y="891749"/>
                            <a:pt x="3014" y="810463"/>
                            <a:pt x="0" y="599788"/>
                          </a:cubicBezTo>
                          <a:cubicBezTo>
                            <a:pt x="-3014" y="389113"/>
                            <a:pt x="-12650" y="222418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34260" y="-16137"/>
                            <a:pt x="376042" y="-12243"/>
                            <a:pt x="514912" y="0"/>
                          </a:cubicBezTo>
                          <a:cubicBezTo>
                            <a:pt x="653782" y="12243"/>
                            <a:pt x="897441" y="23892"/>
                            <a:pt x="1063774" y="0"/>
                          </a:cubicBezTo>
                          <a:cubicBezTo>
                            <a:pt x="1230107" y="-23892"/>
                            <a:pt x="1416569" y="-24539"/>
                            <a:pt x="1697512" y="0"/>
                          </a:cubicBezTo>
                          <a:cubicBezTo>
                            <a:pt x="1706877" y="242183"/>
                            <a:pt x="1671788" y="353400"/>
                            <a:pt x="1697512" y="565837"/>
                          </a:cubicBezTo>
                          <a:cubicBezTo>
                            <a:pt x="1723236" y="778274"/>
                            <a:pt x="1679830" y="945975"/>
                            <a:pt x="1697512" y="1148650"/>
                          </a:cubicBezTo>
                          <a:cubicBezTo>
                            <a:pt x="1715194" y="1351325"/>
                            <a:pt x="1696777" y="1508460"/>
                            <a:pt x="1697512" y="1697512"/>
                          </a:cubicBezTo>
                          <a:cubicBezTo>
                            <a:pt x="1447325" y="1715336"/>
                            <a:pt x="1352124" y="1676759"/>
                            <a:pt x="1114700" y="1697512"/>
                          </a:cubicBezTo>
                          <a:cubicBezTo>
                            <a:pt x="877276" y="1718265"/>
                            <a:pt x="709869" y="1701958"/>
                            <a:pt x="548862" y="1697512"/>
                          </a:cubicBezTo>
                          <a:cubicBezTo>
                            <a:pt x="387855" y="1693066"/>
                            <a:pt x="133334" y="1724172"/>
                            <a:pt x="0" y="1697512"/>
                          </a:cubicBezTo>
                          <a:cubicBezTo>
                            <a:pt x="-13400" y="1519527"/>
                            <a:pt x="-20792" y="1390820"/>
                            <a:pt x="0" y="1131675"/>
                          </a:cubicBezTo>
                          <a:cubicBezTo>
                            <a:pt x="20792" y="872530"/>
                            <a:pt x="-26010" y="704406"/>
                            <a:pt x="0" y="565837"/>
                          </a:cubicBezTo>
                          <a:cubicBezTo>
                            <a:pt x="26010" y="427268"/>
                            <a:pt x="-10220" y="150078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803026195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9D1FCAD7-C3B2-110D-8988-DDE03C491B4D}"/>
                    </a:ext>
                  </a:extLst>
                </p:cNvPr>
                <p:cNvGrpSpPr/>
                <p:nvPr/>
              </p:nvGrpSpPr>
              <p:grpSpPr>
                <a:xfrm>
                  <a:off x="7156421" y="4848578"/>
                  <a:ext cx="1096044" cy="1086318"/>
                  <a:chOff x="6823830" y="4535971"/>
                  <a:chExt cx="1719786" cy="1704524"/>
                </a:xfrm>
                <a:grpFill/>
              </p:grpSpPr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E2700F51-DAAA-85BC-8510-B3D73967F78D}"/>
                      </a:ext>
                    </a:extLst>
                  </p:cNvPr>
                  <p:cNvSpPr/>
                  <p:nvPr/>
                </p:nvSpPr>
                <p:spPr>
                  <a:xfrm rot="10586959">
                    <a:off x="6843321" y="453597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82812 w 1697512"/>
                      <a:gd name="connsiteY1" fmla="*/ 0 h 1697512"/>
                      <a:gd name="connsiteX2" fmla="*/ 11147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080749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9978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65625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85750" y="27040"/>
                          <a:pt x="387934" y="-7068"/>
                          <a:pt x="582812" y="0"/>
                        </a:cubicBezTo>
                        <a:cubicBezTo>
                          <a:pt x="777690" y="7068"/>
                          <a:pt x="970674" y="-4784"/>
                          <a:pt x="1114700" y="0"/>
                        </a:cubicBezTo>
                        <a:cubicBezTo>
                          <a:pt x="1258726" y="4784"/>
                          <a:pt x="1474943" y="-163"/>
                          <a:pt x="1697512" y="0"/>
                        </a:cubicBezTo>
                        <a:cubicBezTo>
                          <a:pt x="1685249" y="216721"/>
                          <a:pt x="1688225" y="343400"/>
                          <a:pt x="1697512" y="514912"/>
                        </a:cubicBezTo>
                        <a:cubicBezTo>
                          <a:pt x="1706799" y="686424"/>
                          <a:pt x="1670632" y="926871"/>
                          <a:pt x="1697512" y="1080749"/>
                        </a:cubicBezTo>
                        <a:cubicBezTo>
                          <a:pt x="1724392" y="1234627"/>
                          <a:pt x="1684558" y="1454892"/>
                          <a:pt x="1697512" y="1697512"/>
                        </a:cubicBezTo>
                        <a:cubicBezTo>
                          <a:pt x="1507533" y="1681578"/>
                          <a:pt x="1301208" y="1681432"/>
                          <a:pt x="1114700" y="1697512"/>
                        </a:cubicBezTo>
                        <a:cubicBezTo>
                          <a:pt x="928192" y="1713592"/>
                          <a:pt x="775957" y="1716947"/>
                          <a:pt x="599788" y="1697512"/>
                        </a:cubicBezTo>
                        <a:cubicBezTo>
                          <a:pt x="423619" y="1678077"/>
                          <a:pt x="143377" y="1698175"/>
                          <a:pt x="0" y="1697512"/>
                        </a:cubicBezTo>
                        <a:cubicBezTo>
                          <a:pt x="8646" y="1435360"/>
                          <a:pt x="-11467" y="1408643"/>
                          <a:pt x="0" y="1165625"/>
                        </a:cubicBezTo>
                        <a:cubicBezTo>
                          <a:pt x="11467" y="922607"/>
                          <a:pt x="-7384" y="782471"/>
                          <a:pt x="0" y="565837"/>
                        </a:cubicBezTo>
                        <a:cubicBezTo>
                          <a:pt x="7384" y="349203"/>
                          <a:pt x="-17306" y="225900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47116" y="1412"/>
                          <a:pt x="405410" y="-18280"/>
                          <a:pt x="582812" y="0"/>
                        </a:cubicBezTo>
                        <a:cubicBezTo>
                          <a:pt x="760214" y="18280"/>
                          <a:pt x="1000668" y="7049"/>
                          <a:pt x="1148650" y="0"/>
                        </a:cubicBezTo>
                        <a:cubicBezTo>
                          <a:pt x="1296632" y="-7049"/>
                          <a:pt x="1528113" y="-26079"/>
                          <a:pt x="1697512" y="0"/>
                        </a:cubicBezTo>
                        <a:cubicBezTo>
                          <a:pt x="1691673" y="182947"/>
                          <a:pt x="1719523" y="346127"/>
                          <a:pt x="1697512" y="548862"/>
                        </a:cubicBezTo>
                        <a:cubicBezTo>
                          <a:pt x="1675501" y="751597"/>
                          <a:pt x="1715303" y="942401"/>
                          <a:pt x="1697512" y="1080749"/>
                        </a:cubicBezTo>
                        <a:cubicBezTo>
                          <a:pt x="1679721" y="1219097"/>
                          <a:pt x="1687375" y="1405824"/>
                          <a:pt x="1697512" y="1697512"/>
                        </a:cubicBezTo>
                        <a:cubicBezTo>
                          <a:pt x="1455324" y="1678052"/>
                          <a:pt x="1369576" y="1708325"/>
                          <a:pt x="1182600" y="1697512"/>
                        </a:cubicBezTo>
                        <a:cubicBezTo>
                          <a:pt x="995624" y="1686699"/>
                          <a:pt x="833514" y="1721333"/>
                          <a:pt x="599788" y="1697512"/>
                        </a:cubicBezTo>
                        <a:cubicBezTo>
                          <a:pt x="366062" y="1673691"/>
                          <a:pt x="225366" y="1713716"/>
                          <a:pt x="0" y="1697512"/>
                        </a:cubicBezTo>
                        <a:cubicBezTo>
                          <a:pt x="-15809" y="1443744"/>
                          <a:pt x="-4309" y="1317216"/>
                          <a:pt x="0" y="1182600"/>
                        </a:cubicBezTo>
                        <a:cubicBezTo>
                          <a:pt x="4309" y="1047984"/>
                          <a:pt x="517" y="880986"/>
                          <a:pt x="0" y="650713"/>
                        </a:cubicBezTo>
                        <a:cubicBezTo>
                          <a:pt x="-517" y="420440"/>
                          <a:pt x="-24858" y="29045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4009304015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A1E1D9EB-402C-8A38-A988-D0B0238409FB}"/>
                      </a:ext>
                    </a:extLst>
                  </p:cNvPr>
                  <p:cNvSpPr/>
                  <p:nvPr/>
                </p:nvSpPr>
                <p:spPr>
                  <a:xfrm rot="11700000">
                    <a:off x="6823830" y="453597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82812 w 1697512"/>
                      <a:gd name="connsiteY1" fmla="*/ 0 h 1697512"/>
                      <a:gd name="connsiteX2" fmla="*/ 116562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63373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616763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65877" y="-7382"/>
                          <a:pt x="399640" y="-3203"/>
                          <a:pt x="582812" y="0"/>
                        </a:cubicBezTo>
                        <a:cubicBezTo>
                          <a:pt x="765984" y="3203"/>
                          <a:pt x="931322" y="-1834"/>
                          <a:pt x="1165625" y="0"/>
                        </a:cubicBezTo>
                        <a:cubicBezTo>
                          <a:pt x="1399928" y="1834"/>
                          <a:pt x="1441028" y="13820"/>
                          <a:pt x="1697512" y="0"/>
                        </a:cubicBezTo>
                        <a:cubicBezTo>
                          <a:pt x="1720517" y="118644"/>
                          <a:pt x="1692298" y="384527"/>
                          <a:pt x="1697512" y="531887"/>
                        </a:cubicBezTo>
                        <a:cubicBezTo>
                          <a:pt x="1702726" y="679247"/>
                          <a:pt x="1713121" y="981706"/>
                          <a:pt x="1697512" y="1114700"/>
                        </a:cubicBezTo>
                        <a:cubicBezTo>
                          <a:pt x="1681903" y="1247694"/>
                          <a:pt x="1672484" y="1466977"/>
                          <a:pt x="1697512" y="1697512"/>
                        </a:cubicBezTo>
                        <a:cubicBezTo>
                          <a:pt x="1528699" y="1691873"/>
                          <a:pt x="1402746" y="1680567"/>
                          <a:pt x="1165625" y="1697512"/>
                        </a:cubicBezTo>
                        <a:cubicBezTo>
                          <a:pt x="928504" y="1714457"/>
                          <a:pt x="855129" y="1722184"/>
                          <a:pt x="633738" y="1697512"/>
                        </a:cubicBezTo>
                        <a:cubicBezTo>
                          <a:pt x="412347" y="1672840"/>
                          <a:pt x="217809" y="1667897"/>
                          <a:pt x="0" y="1697512"/>
                        </a:cubicBezTo>
                        <a:cubicBezTo>
                          <a:pt x="-16069" y="1544334"/>
                          <a:pt x="2501" y="1380112"/>
                          <a:pt x="0" y="1182600"/>
                        </a:cubicBezTo>
                        <a:cubicBezTo>
                          <a:pt x="-2501" y="985088"/>
                          <a:pt x="16660" y="864334"/>
                          <a:pt x="0" y="616763"/>
                        </a:cubicBezTo>
                        <a:cubicBezTo>
                          <a:pt x="-16660" y="369192"/>
                          <a:pt x="-11503" y="251183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81674" y="15820"/>
                          <a:pt x="359694" y="-15141"/>
                          <a:pt x="548862" y="0"/>
                        </a:cubicBezTo>
                        <a:cubicBezTo>
                          <a:pt x="738030" y="15141"/>
                          <a:pt x="964913" y="8049"/>
                          <a:pt x="1114700" y="0"/>
                        </a:cubicBezTo>
                        <a:cubicBezTo>
                          <a:pt x="1264487" y="-8049"/>
                          <a:pt x="1525000" y="8866"/>
                          <a:pt x="1697512" y="0"/>
                        </a:cubicBezTo>
                        <a:cubicBezTo>
                          <a:pt x="1694604" y="202544"/>
                          <a:pt x="1704682" y="377198"/>
                          <a:pt x="1697512" y="548862"/>
                        </a:cubicBezTo>
                        <a:cubicBezTo>
                          <a:pt x="1690342" y="720526"/>
                          <a:pt x="1691841" y="873006"/>
                          <a:pt x="1697512" y="1114700"/>
                        </a:cubicBezTo>
                        <a:cubicBezTo>
                          <a:pt x="1703183" y="1356394"/>
                          <a:pt x="1704791" y="1474454"/>
                          <a:pt x="1697512" y="1697512"/>
                        </a:cubicBezTo>
                        <a:cubicBezTo>
                          <a:pt x="1483640" y="1678408"/>
                          <a:pt x="1408582" y="1708125"/>
                          <a:pt x="1182600" y="1697512"/>
                        </a:cubicBezTo>
                        <a:cubicBezTo>
                          <a:pt x="956618" y="1686899"/>
                          <a:pt x="847877" y="1720146"/>
                          <a:pt x="599788" y="1697512"/>
                        </a:cubicBezTo>
                        <a:cubicBezTo>
                          <a:pt x="351699" y="1674878"/>
                          <a:pt x="175417" y="1695065"/>
                          <a:pt x="0" y="1697512"/>
                        </a:cubicBezTo>
                        <a:cubicBezTo>
                          <a:pt x="-18657" y="1528846"/>
                          <a:pt x="22063" y="1242932"/>
                          <a:pt x="0" y="1114700"/>
                        </a:cubicBezTo>
                        <a:cubicBezTo>
                          <a:pt x="-22063" y="986468"/>
                          <a:pt x="1231" y="762600"/>
                          <a:pt x="0" y="548862"/>
                        </a:cubicBezTo>
                        <a:cubicBezTo>
                          <a:pt x="-1231" y="335124"/>
                          <a:pt x="3300" y="27434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810411642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0CC8ADCE-8970-875A-E3C3-670D269BCBA2}"/>
                      </a:ext>
                    </a:extLst>
                  </p:cNvPr>
                  <p:cNvSpPr/>
                  <p:nvPr/>
                </p:nvSpPr>
                <p:spPr>
                  <a:xfrm rot="12600000">
                    <a:off x="6823830" y="453597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995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65837 h 1697512"/>
                      <a:gd name="connsiteX5" fmla="*/ 1697512 w 1697512"/>
                      <a:gd name="connsiteY5" fmla="*/ 1097724 h 1697512"/>
                      <a:gd name="connsiteX6" fmla="*/ 1697512 w 1697512"/>
                      <a:gd name="connsiteY6" fmla="*/ 1697512 h 1697512"/>
                      <a:gd name="connsiteX7" fmla="*/ 1097724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616763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52829" y="12388"/>
                          <a:pt x="301075" y="-27312"/>
                          <a:pt x="599788" y="0"/>
                        </a:cubicBezTo>
                        <a:cubicBezTo>
                          <a:pt x="898501" y="27312"/>
                          <a:pt x="1072501" y="11197"/>
                          <a:pt x="1199575" y="0"/>
                        </a:cubicBezTo>
                        <a:cubicBezTo>
                          <a:pt x="1326649" y="-11197"/>
                          <a:pt x="1453779" y="6593"/>
                          <a:pt x="1697512" y="0"/>
                        </a:cubicBezTo>
                        <a:cubicBezTo>
                          <a:pt x="1679349" y="222017"/>
                          <a:pt x="1721833" y="294513"/>
                          <a:pt x="1697512" y="565837"/>
                        </a:cubicBezTo>
                        <a:cubicBezTo>
                          <a:pt x="1673191" y="837161"/>
                          <a:pt x="1696098" y="868607"/>
                          <a:pt x="1697512" y="1097724"/>
                        </a:cubicBezTo>
                        <a:cubicBezTo>
                          <a:pt x="1698926" y="1326841"/>
                          <a:pt x="1712071" y="1445394"/>
                          <a:pt x="1697512" y="1697512"/>
                        </a:cubicBezTo>
                        <a:cubicBezTo>
                          <a:pt x="1413010" y="1722421"/>
                          <a:pt x="1287429" y="1716076"/>
                          <a:pt x="1097724" y="1697512"/>
                        </a:cubicBezTo>
                        <a:cubicBezTo>
                          <a:pt x="908019" y="1678948"/>
                          <a:pt x="775949" y="1709882"/>
                          <a:pt x="565837" y="1697512"/>
                        </a:cubicBezTo>
                        <a:cubicBezTo>
                          <a:pt x="355725" y="1685142"/>
                          <a:pt x="174400" y="1710083"/>
                          <a:pt x="0" y="1697512"/>
                        </a:cubicBezTo>
                        <a:cubicBezTo>
                          <a:pt x="3162" y="1501533"/>
                          <a:pt x="23094" y="1380473"/>
                          <a:pt x="0" y="1182600"/>
                        </a:cubicBezTo>
                        <a:cubicBezTo>
                          <a:pt x="-23094" y="984727"/>
                          <a:pt x="-2131" y="777429"/>
                          <a:pt x="0" y="616763"/>
                        </a:cubicBezTo>
                        <a:cubicBezTo>
                          <a:pt x="2131" y="456097"/>
                          <a:pt x="21130" y="138681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49818" y="12528"/>
                          <a:pt x="401454" y="-20735"/>
                          <a:pt x="565837" y="0"/>
                        </a:cubicBezTo>
                        <a:cubicBezTo>
                          <a:pt x="730220" y="20735"/>
                          <a:pt x="907718" y="-15556"/>
                          <a:pt x="1114700" y="0"/>
                        </a:cubicBezTo>
                        <a:cubicBezTo>
                          <a:pt x="1321682" y="15556"/>
                          <a:pt x="1422817" y="-4631"/>
                          <a:pt x="1697512" y="0"/>
                        </a:cubicBezTo>
                        <a:cubicBezTo>
                          <a:pt x="1673172" y="140496"/>
                          <a:pt x="1676955" y="412460"/>
                          <a:pt x="1697512" y="599788"/>
                        </a:cubicBezTo>
                        <a:cubicBezTo>
                          <a:pt x="1718069" y="787116"/>
                          <a:pt x="1674419" y="953053"/>
                          <a:pt x="1697512" y="1114700"/>
                        </a:cubicBezTo>
                        <a:cubicBezTo>
                          <a:pt x="1720605" y="1276347"/>
                          <a:pt x="1723034" y="1569159"/>
                          <a:pt x="1697512" y="1697512"/>
                        </a:cubicBezTo>
                        <a:cubicBezTo>
                          <a:pt x="1470074" y="1701170"/>
                          <a:pt x="1407750" y="1681632"/>
                          <a:pt x="1131675" y="1697512"/>
                        </a:cubicBezTo>
                        <a:cubicBezTo>
                          <a:pt x="855600" y="1713392"/>
                          <a:pt x="800540" y="1674279"/>
                          <a:pt x="616763" y="1697512"/>
                        </a:cubicBezTo>
                        <a:cubicBezTo>
                          <a:pt x="432986" y="1720745"/>
                          <a:pt x="150800" y="1668989"/>
                          <a:pt x="0" y="1697512"/>
                        </a:cubicBezTo>
                        <a:cubicBezTo>
                          <a:pt x="524" y="1497073"/>
                          <a:pt x="10323" y="1293598"/>
                          <a:pt x="0" y="1182600"/>
                        </a:cubicBezTo>
                        <a:cubicBezTo>
                          <a:pt x="-10323" y="1071602"/>
                          <a:pt x="-1369" y="891258"/>
                          <a:pt x="0" y="616763"/>
                        </a:cubicBezTo>
                        <a:cubicBezTo>
                          <a:pt x="1369" y="342268"/>
                          <a:pt x="10084" y="162128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187842150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5117026C-86A1-6B00-9767-C3E73F25E726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46104" y="454298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046799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65837 h 1697512"/>
                      <a:gd name="connsiteX5" fmla="*/ 1697512 w 1697512"/>
                      <a:gd name="connsiteY5" fmla="*/ 1131675 h 1697512"/>
                      <a:gd name="connsiteX6" fmla="*/ 1697512 w 1697512"/>
                      <a:gd name="connsiteY6" fmla="*/ 1697512 h 1697512"/>
                      <a:gd name="connsiteX7" fmla="*/ 1131675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097724 h 1697512"/>
                      <a:gd name="connsiteX11" fmla="*/ 0 w 1697512"/>
                      <a:gd name="connsiteY11" fmla="*/ 54886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16108" y="-13310"/>
                          <a:pt x="314412" y="-6296"/>
                          <a:pt x="531887" y="0"/>
                        </a:cubicBezTo>
                        <a:cubicBezTo>
                          <a:pt x="749362" y="6296"/>
                          <a:pt x="886293" y="-13849"/>
                          <a:pt x="1046799" y="0"/>
                        </a:cubicBezTo>
                        <a:cubicBezTo>
                          <a:pt x="1207305" y="13849"/>
                          <a:pt x="1555029" y="22332"/>
                          <a:pt x="1697512" y="0"/>
                        </a:cubicBezTo>
                        <a:cubicBezTo>
                          <a:pt x="1718160" y="115018"/>
                          <a:pt x="1700410" y="368724"/>
                          <a:pt x="1697512" y="565837"/>
                        </a:cubicBezTo>
                        <a:cubicBezTo>
                          <a:pt x="1694614" y="762950"/>
                          <a:pt x="1698697" y="876552"/>
                          <a:pt x="1697512" y="1131675"/>
                        </a:cubicBezTo>
                        <a:cubicBezTo>
                          <a:pt x="1696327" y="1386798"/>
                          <a:pt x="1672020" y="1432335"/>
                          <a:pt x="1697512" y="1697512"/>
                        </a:cubicBezTo>
                        <a:cubicBezTo>
                          <a:pt x="1573598" y="1725207"/>
                          <a:pt x="1336353" y="1697932"/>
                          <a:pt x="1131675" y="1697512"/>
                        </a:cubicBezTo>
                        <a:cubicBezTo>
                          <a:pt x="926997" y="1697092"/>
                          <a:pt x="697596" y="1717699"/>
                          <a:pt x="565837" y="1697512"/>
                        </a:cubicBezTo>
                        <a:cubicBezTo>
                          <a:pt x="434078" y="1677325"/>
                          <a:pt x="175715" y="1679631"/>
                          <a:pt x="0" y="1697512"/>
                        </a:cubicBezTo>
                        <a:cubicBezTo>
                          <a:pt x="-3138" y="1525153"/>
                          <a:pt x="3132" y="1350772"/>
                          <a:pt x="0" y="1097724"/>
                        </a:cubicBezTo>
                        <a:cubicBezTo>
                          <a:pt x="-3132" y="844676"/>
                          <a:pt x="503" y="740230"/>
                          <a:pt x="0" y="548862"/>
                        </a:cubicBezTo>
                        <a:cubicBezTo>
                          <a:pt x="-503" y="357494"/>
                          <a:pt x="13800" y="15264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84336" y="-27757"/>
                          <a:pt x="418574" y="-22766"/>
                          <a:pt x="582812" y="0"/>
                        </a:cubicBezTo>
                        <a:cubicBezTo>
                          <a:pt x="747050" y="22766"/>
                          <a:pt x="957375" y="-25119"/>
                          <a:pt x="1131675" y="0"/>
                        </a:cubicBezTo>
                        <a:cubicBezTo>
                          <a:pt x="1305975" y="25119"/>
                          <a:pt x="1577881" y="564"/>
                          <a:pt x="1697512" y="0"/>
                        </a:cubicBezTo>
                        <a:cubicBezTo>
                          <a:pt x="1688636" y="175917"/>
                          <a:pt x="1684426" y="354025"/>
                          <a:pt x="1697512" y="531887"/>
                        </a:cubicBezTo>
                        <a:cubicBezTo>
                          <a:pt x="1710598" y="709749"/>
                          <a:pt x="1717587" y="932927"/>
                          <a:pt x="1697512" y="1063774"/>
                        </a:cubicBezTo>
                        <a:cubicBezTo>
                          <a:pt x="1677437" y="1194621"/>
                          <a:pt x="1711584" y="1516874"/>
                          <a:pt x="1697512" y="1697512"/>
                        </a:cubicBezTo>
                        <a:cubicBezTo>
                          <a:pt x="1509760" y="1709286"/>
                          <a:pt x="1385480" y="1682329"/>
                          <a:pt x="1097724" y="1697512"/>
                        </a:cubicBezTo>
                        <a:cubicBezTo>
                          <a:pt x="809968" y="1712695"/>
                          <a:pt x="676999" y="1679869"/>
                          <a:pt x="514912" y="1697512"/>
                        </a:cubicBezTo>
                        <a:cubicBezTo>
                          <a:pt x="352825" y="1715155"/>
                          <a:pt x="255341" y="1674749"/>
                          <a:pt x="0" y="1697512"/>
                        </a:cubicBezTo>
                        <a:cubicBezTo>
                          <a:pt x="14117" y="1440054"/>
                          <a:pt x="15775" y="1399757"/>
                          <a:pt x="0" y="1165625"/>
                        </a:cubicBezTo>
                        <a:cubicBezTo>
                          <a:pt x="-15775" y="931493"/>
                          <a:pt x="-6096" y="737291"/>
                          <a:pt x="0" y="599788"/>
                        </a:cubicBezTo>
                        <a:cubicBezTo>
                          <a:pt x="6096" y="462285"/>
                          <a:pt x="-19253" y="25677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1283797908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64BAF1EE-F497-2B05-466A-153CC146D0F6}"/>
                      </a:ext>
                    </a:extLst>
                  </p:cNvPr>
                  <p:cNvSpPr/>
                  <p:nvPr/>
                </p:nvSpPr>
                <p:spPr>
                  <a:xfrm rot="14613041">
                    <a:off x="6826613" y="454298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14912 w 1697512"/>
                      <a:gd name="connsiteY1" fmla="*/ 0 h 1697512"/>
                      <a:gd name="connsiteX2" fmla="*/ 106377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65837 h 1697512"/>
                      <a:gd name="connsiteX5" fmla="*/ 1697512 w 1697512"/>
                      <a:gd name="connsiteY5" fmla="*/ 1131675 h 1697512"/>
                      <a:gd name="connsiteX6" fmla="*/ 1697512 w 1697512"/>
                      <a:gd name="connsiteY6" fmla="*/ 1697512 h 1697512"/>
                      <a:gd name="connsiteX7" fmla="*/ 1182600 w 1697512"/>
                      <a:gd name="connsiteY7" fmla="*/ 1697512 h 1697512"/>
                      <a:gd name="connsiteX8" fmla="*/ 650713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31675 h 1697512"/>
                      <a:gd name="connsiteX11" fmla="*/ 0 w 1697512"/>
                      <a:gd name="connsiteY11" fmla="*/ 58281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10643" y="-4470"/>
                          <a:pt x="393539" y="-16993"/>
                          <a:pt x="514912" y="0"/>
                        </a:cubicBezTo>
                        <a:cubicBezTo>
                          <a:pt x="636285" y="16993"/>
                          <a:pt x="791874" y="4321"/>
                          <a:pt x="1063774" y="0"/>
                        </a:cubicBezTo>
                        <a:cubicBezTo>
                          <a:pt x="1335674" y="-4321"/>
                          <a:pt x="1501966" y="-3437"/>
                          <a:pt x="1697512" y="0"/>
                        </a:cubicBezTo>
                        <a:cubicBezTo>
                          <a:pt x="1710904" y="148991"/>
                          <a:pt x="1702796" y="434571"/>
                          <a:pt x="1697512" y="565837"/>
                        </a:cubicBezTo>
                        <a:cubicBezTo>
                          <a:pt x="1692228" y="697103"/>
                          <a:pt x="1675586" y="920384"/>
                          <a:pt x="1697512" y="1131675"/>
                        </a:cubicBezTo>
                        <a:cubicBezTo>
                          <a:pt x="1719438" y="1342966"/>
                          <a:pt x="1724727" y="1477418"/>
                          <a:pt x="1697512" y="1697512"/>
                        </a:cubicBezTo>
                        <a:cubicBezTo>
                          <a:pt x="1499360" y="1691195"/>
                          <a:pt x="1406350" y="1695616"/>
                          <a:pt x="1182600" y="1697512"/>
                        </a:cubicBezTo>
                        <a:cubicBezTo>
                          <a:pt x="958850" y="1699408"/>
                          <a:pt x="895739" y="1717702"/>
                          <a:pt x="650713" y="1697512"/>
                        </a:cubicBezTo>
                        <a:cubicBezTo>
                          <a:pt x="405687" y="1677322"/>
                          <a:pt x="290123" y="1726727"/>
                          <a:pt x="0" y="1697512"/>
                        </a:cubicBezTo>
                        <a:cubicBezTo>
                          <a:pt x="6802" y="1509658"/>
                          <a:pt x="-24917" y="1327023"/>
                          <a:pt x="0" y="1131675"/>
                        </a:cubicBezTo>
                        <a:cubicBezTo>
                          <a:pt x="24917" y="936327"/>
                          <a:pt x="26951" y="779712"/>
                          <a:pt x="0" y="582812"/>
                        </a:cubicBezTo>
                        <a:cubicBezTo>
                          <a:pt x="-26951" y="385912"/>
                          <a:pt x="-28935" y="275370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50415" y="-11023"/>
                          <a:pt x="395716" y="13049"/>
                          <a:pt x="531887" y="0"/>
                        </a:cubicBezTo>
                        <a:cubicBezTo>
                          <a:pt x="668058" y="-13049"/>
                          <a:pt x="796322" y="21887"/>
                          <a:pt x="1046799" y="0"/>
                        </a:cubicBezTo>
                        <a:cubicBezTo>
                          <a:pt x="1297276" y="-21887"/>
                          <a:pt x="1500915" y="-6186"/>
                          <a:pt x="1697512" y="0"/>
                        </a:cubicBezTo>
                        <a:cubicBezTo>
                          <a:pt x="1698683" y="166956"/>
                          <a:pt x="1690174" y="374520"/>
                          <a:pt x="1697512" y="582812"/>
                        </a:cubicBezTo>
                        <a:cubicBezTo>
                          <a:pt x="1704850" y="791104"/>
                          <a:pt x="1723757" y="906657"/>
                          <a:pt x="1697512" y="1114700"/>
                        </a:cubicBezTo>
                        <a:cubicBezTo>
                          <a:pt x="1671267" y="1322743"/>
                          <a:pt x="1692305" y="1481621"/>
                          <a:pt x="1697512" y="1697512"/>
                        </a:cubicBezTo>
                        <a:cubicBezTo>
                          <a:pt x="1547932" y="1713886"/>
                          <a:pt x="1302843" y="1710920"/>
                          <a:pt x="1114700" y="1697512"/>
                        </a:cubicBezTo>
                        <a:cubicBezTo>
                          <a:pt x="926557" y="1684104"/>
                          <a:pt x="809394" y="1702894"/>
                          <a:pt x="582812" y="1697512"/>
                        </a:cubicBezTo>
                        <a:cubicBezTo>
                          <a:pt x="356230" y="1692130"/>
                          <a:pt x="198260" y="1719708"/>
                          <a:pt x="0" y="1697512"/>
                        </a:cubicBezTo>
                        <a:cubicBezTo>
                          <a:pt x="25931" y="1489692"/>
                          <a:pt x="17148" y="1395606"/>
                          <a:pt x="0" y="1148650"/>
                        </a:cubicBezTo>
                        <a:cubicBezTo>
                          <a:pt x="-17148" y="901694"/>
                          <a:pt x="1785" y="774355"/>
                          <a:pt x="0" y="548862"/>
                        </a:cubicBezTo>
                        <a:cubicBezTo>
                          <a:pt x="-1785" y="323369"/>
                          <a:pt x="-12814" y="253021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58666289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41D6E073-9146-EE64-8D01-3A7A658F2157}"/>
                      </a:ext>
                    </a:extLst>
                  </p:cNvPr>
                  <p:cNvSpPr/>
                  <p:nvPr/>
                </p:nvSpPr>
                <p:spPr>
                  <a:xfrm rot="15513041">
                    <a:off x="6826613" y="454298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65837 w 1697512"/>
                      <a:gd name="connsiteY1" fmla="*/ 0 h 1697512"/>
                      <a:gd name="connsiteX2" fmla="*/ 116562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65837 h 1697512"/>
                      <a:gd name="connsiteX5" fmla="*/ 1697512 w 1697512"/>
                      <a:gd name="connsiteY5" fmla="*/ 1097724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48650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36514" y="10659"/>
                          <a:pt x="379916" y="9449"/>
                          <a:pt x="565837" y="0"/>
                        </a:cubicBezTo>
                        <a:cubicBezTo>
                          <a:pt x="751758" y="-9449"/>
                          <a:pt x="888403" y="-10865"/>
                          <a:pt x="1165625" y="0"/>
                        </a:cubicBezTo>
                        <a:cubicBezTo>
                          <a:pt x="1442847" y="10865"/>
                          <a:pt x="1463054" y="13204"/>
                          <a:pt x="1697512" y="0"/>
                        </a:cubicBezTo>
                        <a:cubicBezTo>
                          <a:pt x="1698835" y="116141"/>
                          <a:pt x="1723196" y="284839"/>
                          <a:pt x="1697512" y="565837"/>
                        </a:cubicBezTo>
                        <a:cubicBezTo>
                          <a:pt x="1671828" y="846835"/>
                          <a:pt x="1698744" y="857429"/>
                          <a:pt x="1697512" y="1097724"/>
                        </a:cubicBezTo>
                        <a:cubicBezTo>
                          <a:pt x="1696280" y="1338019"/>
                          <a:pt x="1688059" y="1547362"/>
                          <a:pt x="1697512" y="1697512"/>
                        </a:cubicBezTo>
                        <a:cubicBezTo>
                          <a:pt x="1497334" y="1678687"/>
                          <a:pt x="1364306" y="1694180"/>
                          <a:pt x="1165625" y="1697512"/>
                        </a:cubicBezTo>
                        <a:cubicBezTo>
                          <a:pt x="966944" y="1700844"/>
                          <a:pt x="836281" y="1677614"/>
                          <a:pt x="565837" y="1697512"/>
                        </a:cubicBezTo>
                        <a:cubicBezTo>
                          <a:pt x="295393" y="1717410"/>
                          <a:pt x="266005" y="1717825"/>
                          <a:pt x="0" y="1697512"/>
                        </a:cubicBezTo>
                        <a:cubicBezTo>
                          <a:pt x="-17108" y="1435602"/>
                          <a:pt x="-23777" y="1271559"/>
                          <a:pt x="0" y="1148650"/>
                        </a:cubicBezTo>
                        <a:cubicBezTo>
                          <a:pt x="23777" y="1025741"/>
                          <a:pt x="17139" y="751009"/>
                          <a:pt x="0" y="565837"/>
                        </a:cubicBezTo>
                        <a:cubicBezTo>
                          <a:pt x="-17139" y="380665"/>
                          <a:pt x="1505" y="119510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31870" y="27410"/>
                          <a:pt x="419434" y="15353"/>
                          <a:pt x="582812" y="0"/>
                        </a:cubicBezTo>
                        <a:cubicBezTo>
                          <a:pt x="746190" y="-15353"/>
                          <a:pt x="920661" y="-19024"/>
                          <a:pt x="1148650" y="0"/>
                        </a:cubicBezTo>
                        <a:cubicBezTo>
                          <a:pt x="1376639" y="19024"/>
                          <a:pt x="1525677" y="11191"/>
                          <a:pt x="1697512" y="0"/>
                        </a:cubicBezTo>
                        <a:cubicBezTo>
                          <a:pt x="1712420" y="186531"/>
                          <a:pt x="1675289" y="422091"/>
                          <a:pt x="1697512" y="531887"/>
                        </a:cubicBezTo>
                        <a:cubicBezTo>
                          <a:pt x="1719735" y="641683"/>
                          <a:pt x="1708058" y="926293"/>
                          <a:pt x="1697512" y="1063774"/>
                        </a:cubicBezTo>
                        <a:cubicBezTo>
                          <a:pt x="1686966" y="1201255"/>
                          <a:pt x="1687707" y="1467059"/>
                          <a:pt x="1697512" y="1697512"/>
                        </a:cubicBezTo>
                        <a:cubicBezTo>
                          <a:pt x="1497347" y="1690553"/>
                          <a:pt x="1392828" y="1704188"/>
                          <a:pt x="1182600" y="1697512"/>
                        </a:cubicBezTo>
                        <a:cubicBezTo>
                          <a:pt x="972372" y="1690836"/>
                          <a:pt x="841036" y="1723108"/>
                          <a:pt x="599788" y="1697512"/>
                        </a:cubicBezTo>
                        <a:cubicBezTo>
                          <a:pt x="358540" y="1671916"/>
                          <a:pt x="184004" y="1678817"/>
                          <a:pt x="0" y="1697512"/>
                        </a:cubicBezTo>
                        <a:cubicBezTo>
                          <a:pt x="3660" y="1500037"/>
                          <a:pt x="26789" y="1233857"/>
                          <a:pt x="0" y="1097724"/>
                        </a:cubicBezTo>
                        <a:cubicBezTo>
                          <a:pt x="-26789" y="961591"/>
                          <a:pt x="-24647" y="726131"/>
                          <a:pt x="0" y="565837"/>
                        </a:cubicBezTo>
                        <a:cubicBezTo>
                          <a:pt x="24647" y="405543"/>
                          <a:pt x="17607" y="183958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912849132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C621A30C-18ED-8FD6-3330-741267E64E71}"/>
                      </a:ext>
                    </a:extLst>
                  </p:cNvPr>
                  <p:cNvGrpSpPr/>
                  <p:nvPr/>
                </p:nvGrpSpPr>
                <p:grpSpPr>
                  <a:xfrm rot="900000">
                    <a:off x="7014538" y="4724989"/>
                    <a:ext cx="1338368" cy="1326490"/>
                    <a:chOff x="6823829" y="4535972"/>
                    <a:chExt cx="1719786" cy="1704524"/>
                  </a:xfrm>
                  <a:grpFill/>
                </p:grpSpPr>
                <p:sp>
                  <p:nvSpPr>
                    <p:cNvPr id="92" name="Rectangle 91">
                      <a:extLst>
                        <a:ext uri="{FF2B5EF4-FFF2-40B4-BE49-F238E27FC236}">
                          <a16:creationId xmlns:a16="http://schemas.microsoft.com/office/drawing/2014/main" id="{A70E2945-D0AC-ED35-99D7-081984EF280B}"/>
                        </a:ext>
                      </a:extLst>
                    </p:cNvPr>
                    <p:cNvSpPr/>
                    <p:nvPr/>
                  </p:nvSpPr>
                  <p:spPr>
                    <a:xfrm rot="10586959">
                      <a:off x="6843320" y="453597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09772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48862 h 1697512"/>
                        <a:gd name="connsiteX5" fmla="*/ 1697512 w 1697512"/>
                        <a:gd name="connsiteY5" fmla="*/ 1114700 h 1697512"/>
                        <a:gd name="connsiteX6" fmla="*/ 1697512 w 1697512"/>
                        <a:gd name="connsiteY6" fmla="*/ 1697512 h 1697512"/>
                        <a:gd name="connsiteX7" fmla="*/ 1182600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25642" y="-9215"/>
                            <a:pt x="385876" y="17995"/>
                            <a:pt x="531887" y="0"/>
                          </a:cubicBezTo>
                          <a:cubicBezTo>
                            <a:pt x="677898" y="-17995"/>
                            <a:pt x="965975" y="-18490"/>
                            <a:pt x="1097724" y="0"/>
                          </a:cubicBezTo>
                          <a:cubicBezTo>
                            <a:pt x="1229473" y="18490"/>
                            <a:pt x="1500518" y="28765"/>
                            <a:pt x="1697512" y="0"/>
                          </a:cubicBezTo>
                          <a:cubicBezTo>
                            <a:pt x="1695836" y="183357"/>
                            <a:pt x="1672328" y="281254"/>
                            <a:pt x="1697512" y="548862"/>
                          </a:cubicBezTo>
                          <a:cubicBezTo>
                            <a:pt x="1722696" y="816470"/>
                            <a:pt x="1684508" y="971291"/>
                            <a:pt x="1697512" y="1114700"/>
                          </a:cubicBezTo>
                          <a:cubicBezTo>
                            <a:pt x="1710516" y="1258109"/>
                            <a:pt x="1686125" y="1429578"/>
                            <a:pt x="1697512" y="1697512"/>
                          </a:cubicBezTo>
                          <a:cubicBezTo>
                            <a:pt x="1571712" y="1722702"/>
                            <a:pt x="1425233" y="1706524"/>
                            <a:pt x="1182600" y="1697512"/>
                          </a:cubicBezTo>
                          <a:cubicBezTo>
                            <a:pt x="939967" y="1688500"/>
                            <a:pt x="849095" y="1726483"/>
                            <a:pt x="599788" y="1697512"/>
                          </a:cubicBezTo>
                          <a:cubicBezTo>
                            <a:pt x="350481" y="1668541"/>
                            <a:pt x="167924" y="1702433"/>
                            <a:pt x="0" y="1697512"/>
                          </a:cubicBezTo>
                          <a:cubicBezTo>
                            <a:pt x="1511" y="1404828"/>
                            <a:pt x="10614" y="1298837"/>
                            <a:pt x="0" y="1097724"/>
                          </a:cubicBezTo>
                          <a:cubicBezTo>
                            <a:pt x="-10614" y="896611"/>
                            <a:pt x="17605" y="731655"/>
                            <a:pt x="0" y="582812"/>
                          </a:cubicBezTo>
                          <a:cubicBezTo>
                            <a:pt x="-17605" y="433969"/>
                            <a:pt x="28538" y="216625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56868" y="-17503"/>
                            <a:pt x="288836" y="20684"/>
                            <a:pt x="548862" y="0"/>
                          </a:cubicBezTo>
                          <a:cubicBezTo>
                            <a:pt x="808888" y="-20684"/>
                            <a:pt x="995711" y="5080"/>
                            <a:pt x="1114700" y="0"/>
                          </a:cubicBezTo>
                          <a:cubicBezTo>
                            <a:pt x="1233689" y="-5080"/>
                            <a:pt x="1414054" y="-21705"/>
                            <a:pt x="1697512" y="0"/>
                          </a:cubicBezTo>
                          <a:cubicBezTo>
                            <a:pt x="1695803" y="259843"/>
                            <a:pt x="1684471" y="308124"/>
                            <a:pt x="1697512" y="599788"/>
                          </a:cubicBezTo>
                          <a:cubicBezTo>
                            <a:pt x="1710553" y="891452"/>
                            <a:pt x="1689617" y="991501"/>
                            <a:pt x="1697512" y="1165625"/>
                          </a:cubicBezTo>
                          <a:cubicBezTo>
                            <a:pt x="1705407" y="1339749"/>
                            <a:pt x="1695778" y="1518590"/>
                            <a:pt x="1697512" y="1697512"/>
                          </a:cubicBezTo>
                          <a:cubicBezTo>
                            <a:pt x="1582407" y="1714592"/>
                            <a:pt x="1358231" y="1680324"/>
                            <a:pt x="1182600" y="1697512"/>
                          </a:cubicBezTo>
                          <a:cubicBezTo>
                            <a:pt x="1006969" y="1714700"/>
                            <a:pt x="802805" y="1720587"/>
                            <a:pt x="599788" y="1697512"/>
                          </a:cubicBezTo>
                          <a:cubicBezTo>
                            <a:pt x="396771" y="1674437"/>
                            <a:pt x="166056" y="1687993"/>
                            <a:pt x="0" y="1697512"/>
                          </a:cubicBezTo>
                          <a:cubicBezTo>
                            <a:pt x="8104" y="1559116"/>
                            <a:pt x="-7094" y="1394484"/>
                            <a:pt x="0" y="1182600"/>
                          </a:cubicBezTo>
                          <a:cubicBezTo>
                            <a:pt x="7094" y="970716"/>
                            <a:pt x="2116" y="715782"/>
                            <a:pt x="0" y="582812"/>
                          </a:cubicBezTo>
                          <a:cubicBezTo>
                            <a:pt x="-2116" y="449842"/>
                            <a:pt x="13145" y="287173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072979090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3" name="Rectangle 92">
                      <a:extLst>
                        <a:ext uri="{FF2B5EF4-FFF2-40B4-BE49-F238E27FC236}">
                          <a16:creationId xmlns:a16="http://schemas.microsoft.com/office/drawing/2014/main" id="{48C67FEE-465A-39C4-C238-CCDB42FC917B}"/>
                        </a:ext>
                      </a:extLst>
                    </p:cNvPr>
                    <p:cNvSpPr/>
                    <p:nvPr/>
                  </p:nvSpPr>
                  <p:spPr>
                    <a:xfrm rot="11700000">
                      <a:off x="6823829" y="453597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04679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82600 h 1697512"/>
                        <a:gd name="connsiteX6" fmla="*/ 1697512 w 1697512"/>
                        <a:gd name="connsiteY6" fmla="*/ 1697512 h 1697512"/>
                        <a:gd name="connsiteX7" fmla="*/ 1114700 w 1697512"/>
                        <a:gd name="connsiteY7" fmla="*/ 1697512 h 1697512"/>
                        <a:gd name="connsiteX8" fmla="*/ 56583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616763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07827" y="3766"/>
                            <a:pt x="345516" y="-10902"/>
                            <a:pt x="531887" y="0"/>
                          </a:cubicBezTo>
                          <a:cubicBezTo>
                            <a:pt x="718258" y="10902"/>
                            <a:pt x="922351" y="-11531"/>
                            <a:pt x="1046799" y="0"/>
                          </a:cubicBezTo>
                          <a:cubicBezTo>
                            <a:pt x="1171247" y="11531"/>
                            <a:pt x="1435719" y="689"/>
                            <a:pt x="1697512" y="0"/>
                          </a:cubicBezTo>
                          <a:cubicBezTo>
                            <a:pt x="1711109" y="176525"/>
                            <a:pt x="1723255" y="467542"/>
                            <a:pt x="1697512" y="599788"/>
                          </a:cubicBezTo>
                          <a:cubicBezTo>
                            <a:pt x="1671769" y="732034"/>
                            <a:pt x="1719375" y="980146"/>
                            <a:pt x="1697512" y="1182600"/>
                          </a:cubicBezTo>
                          <a:cubicBezTo>
                            <a:pt x="1675649" y="1385054"/>
                            <a:pt x="1689959" y="1528239"/>
                            <a:pt x="1697512" y="1697512"/>
                          </a:cubicBezTo>
                          <a:cubicBezTo>
                            <a:pt x="1449043" y="1698612"/>
                            <a:pt x="1396935" y="1724426"/>
                            <a:pt x="1114700" y="1697512"/>
                          </a:cubicBezTo>
                          <a:cubicBezTo>
                            <a:pt x="832465" y="1670598"/>
                            <a:pt x="742187" y="1698669"/>
                            <a:pt x="565837" y="1697512"/>
                          </a:cubicBezTo>
                          <a:cubicBezTo>
                            <a:pt x="389487" y="1696355"/>
                            <a:pt x="180762" y="1674047"/>
                            <a:pt x="0" y="1697512"/>
                          </a:cubicBezTo>
                          <a:cubicBezTo>
                            <a:pt x="-6709" y="1462823"/>
                            <a:pt x="4066" y="1311976"/>
                            <a:pt x="0" y="1131675"/>
                          </a:cubicBezTo>
                          <a:cubicBezTo>
                            <a:pt x="-4066" y="951374"/>
                            <a:pt x="8558" y="721792"/>
                            <a:pt x="0" y="616763"/>
                          </a:cubicBezTo>
                          <a:cubicBezTo>
                            <a:pt x="-8558" y="511734"/>
                            <a:pt x="7796" y="194861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51069" y="-4398"/>
                            <a:pt x="374748" y="-6226"/>
                            <a:pt x="565837" y="0"/>
                          </a:cubicBezTo>
                          <a:cubicBezTo>
                            <a:pt x="756926" y="6226"/>
                            <a:pt x="940160" y="26615"/>
                            <a:pt x="1131675" y="0"/>
                          </a:cubicBezTo>
                          <a:cubicBezTo>
                            <a:pt x="1323190" y="-26615"/>
                            <a:pt x="1474895" y="-21420"/>
                            <a:pt x="1697512" y="0"/>
                          </a:cubicBezTo>
                          <a:cubicBezTo>
                            <a:pt x="1724513" y="246608"/>
                            <a:pt x="1704180" y="348084"/>
                            <a:pt x="1697512" y="548862"/>
                          </a:cubicBezTo>
                          <a:cubicBezTo>
                            <a:pt x="1690844" y="749640"/>
                            <a:pt x="1701687" y="917032"/>
                            <a:pt x="1697512" y="1080749"/>
                          </a:cubicBezTo>
                          <a:cubicBezTo>
                            <a:pt x="1693337" y="1244466"/>
                            <a:pt x="1695515" y="1481627"/>
                            <a:pt x="1697512" y="1697512"/>
                          </a:cubicBezTo>
                          <a:cubicBezTo>
                            <a:pt x="1568015" y="1687819"/>
                            <a:pt x="1317943" y="1722631"/>
                            <a:pt x="1097724" y="1697512"/>
                          </a:cubicBezTo>
                          <a:cubicBezTo>
                            <a:pt x="877505" y="1672393"/>
                            <a:pt x="779232" y="1686874"/>
                            <a:pt x="582812" y="1697512"/>
                          </a:cubicBezTo>
                          <a:cubicBezTo>
                            <a:pt x="386392" y="1708150"/>
                            <a:pt x="208899" y="1703380"/>
                            <a:pt x="0" y="1697512"/>
                          </a:cubicBezTo>
                          <a:cubicBezTo>
                            <a:pt x="-10039" y="1513195"/>
                            <a:pt x="-21660" y="1319364"/>
                            <a:pt x="0" y="1165625"/>
                          </a:cubicBezTo>
                          <a:cubicBezTo>
                            <a:pt x="21660" y="1011886"/>
                            <a:pt x="-798" y="745041"/>
                            <a:pt x="0" y="616763"/>
                          </a:cubicBezTo>
                          <a:cubicBezTo>
                            <a:pt x="798" y="488485"/>
                            <a:pt x="13029" y="246661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719657748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4" name="Rectangle 93">
                      <a:extLst>
                        <a:ext uri="{FF2B5EF4-FFF2-40B4-BE49-F238E27FC236}">
                          <a16:creationId xmlns:a16="http://schemas.microsoft.com/office/drawing/2014/main" id="{20F65817-9140-70F5-A77E-915DE90BD096}"/>
                        </a:ext>
                      </a:extLst>
                    </p:cNvPr>
                    <p:cNvSpPr/>
                    <p:nvPr/>
                  </p:nvSpPr>
                  <p:spPr>
                    <a:xfrm rot="12600000">
                      <a:off x="6823829" y="453597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1147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82600 h 1697512"/>
                        <a:gd name="connsiteX6" fmla="*/ 1697512 w 1697512"/>
                        <a:gd name="connsiteY6" fmla="*/ 1697512 h 1697512"/>
                        <a:gd name="connsiteX7" fmla="*/ 1131675 w 1697512"/>
                        <a:gd name="connsiteY7" fmla="*/ 1697512 h 1697512"/>
                        <a:gd name="connsiteX8" fmla="*/ 54886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65625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33320" y="-17658"/>
                            <a:pt x="282982" y="-13262"/>
                            <a:pt x="531887" y="0"/>
                          </a:cubicBezTo>
                          <a:cubicBezTo>
                            <a:pt x="780792" y="13262"/>
                            <a:pt x="931868" y="-22214"/>
                            <a:pt x="1114700" y="0"/>
                          </a:cubicBezTo>
                          <a:cubicBezTo>
                            <a:pt x="1297532" y="22214"/>
                            <a:pt x="1497490" y="-3097"/>
                            <a:pt x="1697512" y="0"/>
                          </a:cubicBezTo>
                          <a:cubicBezTo>
                            <a:pt x="1722352" y="192148"/>
                            <a:pt x="1691010" y="420787"/>
                            <a:pt x="1697512" y="599788"/>
                          </a:cubicBezTo>
                          <a:cubicBezTo>
                            <a:pt x="1704014" y="778789"/>
                            <a:pt x="1708286" y="926853"/>
                            <a:pt x="1697512" y="1182600"/>
                          </a:cubicBezTo>
                          <a:cubicBezTo>
                            <a:pt x="1686738" y="1438347"/>
                            <a:pt x="1686760" y="1555134"/>
                            <a:pt x="1697512" y="1697512"/>
                          </a:cubicBezTo>
                          <a:cubicBezTo>
                            <a:pt x="1546726" y="1686043"/>
                            <a:pt x="1325765" y="1698146"/>
                            <a:pt x="1131675" y="1697512"/>
                          </a:cubicBezTo>
                          <a:cubicBezTo>
                            <a:pt x="937585" y="1696878"/>
                            <a:pt x="752060" y="1692268"/>
                            <a:pt x="548862" y="1697512"/>
                          </a:cubicBezTo>
                          <a:cubicBezTo>
                            <a:pt x="345664" y="1702756"/>
                            <a:pt x="203821" y="1675896"/>
                            <a:pt x="0" y="1697512"/>
                          </a:cubicBezTo>
                          <a:cubicBezTo>
                            <a:pt x="13660" y="1491580"/>
                            <a:pt x="14362" y="1410740"/>
                            <a:pt x="0" y="1165625"/>
                          </a:cubicBezTo>
                          <a:cubicBezTo>
                            <a:pt x="-14362" y="920510"/>
                            <a:pt x="22679" y="774886"/>
                            <a:pt x="0" y="582812"/>
                          </a:cubicBezTo>
                          <a:cubicBezTo>
                            <a:pt x="-22679" y="390738"/>
                            <a:pt x="-28622" y="147665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88336" y="-18009"/>
                            <a:pt x="326845" y="-329"/>
                            <a:pt x="599788" y="0"/>
                          </a:cubicBezTo>
                          <a:cubicBezTo>
                            <a:pt x="872731" y="329"/>
                            <a:pt x="960956" y="-13514"/>
                            <a:pt x="1114700" y="0"/>
                          </a:cubicBezTo>
                          <a:cubicBezTo>
                            <a:pt x="1268444" y="13514"/>
                            <a:pt x="1492087" y="8690"/>
                            <a:pt x="1697512" y="0"/>
                          </a:cubicBezTo>
                          <a:cubicBezTo>
                            <a:pt x="1717129" y="171108"/>
                            <a:pt x="1719990" y="283399"/>
                            <a:pt x="1697512" y="514912"/>
                          </a:cubicBezTo>
                          <a:cubicBezTo>
                            <a:pt x="1675034" y="746425"/>
                            <a:pt x="1681696" y="897415"/>
                            <a:pt x="1697512" y="1063774"/>
                          </a:cubicBezTo>
                          <a:cubicBezTo>
                            <a:pt x="1713328" y="1230133"/>
                            <a:pt x="1706678" y="1413743"/>
                            <a:pt x="1697512" y="1697512"/>
                          </a:cubicBezTo>
                          <a:cubicBezTo>
                            <a:pt x="1459342" y="1683259"/>
                            <a:pt x="1401975" y="1692107"/>
                            <a:pt x="1182600" y="1697512"/>
                          </a:cubicBezTo>
                          <a:cubicBezTo>
                            <a:pt x="963225" y="1702917"/>
                            <a:pt x="875768" y="1676189"/>
                            <a:pt x="582812" y="1697512"/>
                          </a:cubicBezTo>
                          <a:cubicBezTo>
                            <a:pt x="289856" y="1718835"/>
                            <a:pt x="129866" y="1717146"/>
                            <a:pt x="0" y="1697512"/>
                          </a:cubicBezTo>
                          <a:cubicBezTo>
                            <a:pt x="-25225" y="1545318"/>
                            <a:pt x="-2896" y="1405133"/>
                            <a:pt x="0" y="1165625"/>
                          </a:cubicBezTo>
                          <a:cubicBezTo>
                            <a:pt x="2896" y="926117"/>
                            <a:pt x="-14730" y="712853"/>
                            <a:pt x="0" y="582812"/>
                          </a:cubicBezTo>
                          <a:cubicBezTo>
                            <a:pt x="14730" y="452771"/>
                            <a:pt x="15698" y="207601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434201293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F6C43C3E-D230-01AC-39B2-8F79319429AD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846103" y="454298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14912 w 1697512"/>
                        <a:gd name="connsiteY1" fmla="*/ 0 h 1697512"/>
                        <a:gd name="connsiteX2" fmla="*/ 108074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131675 h 1697512"/>
                        <a:gd name="connsiteX6" fmla="*/ 1697512 w 1697512"/>
                        <a:gd name="connsiteY6" fmla="*/ 1697512 h 1697512"/>
                        <a:gd name="connsiteX7" fmla="*/ 1131675 w 1697512"/>
                        <a:gd name="connsiteY7" fmla="*/ 1697512 h 1697512"/>
                        <a:gd name="connsiteX8" fmla="*/ 56583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48650 h 1697512"/>
                        <a:gd name="connsiteX11" fmla="*/ 0 w 1697512"/>
                        <a:gd name="connsiteY11" fmla="*/ 616763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46189" y="16325"/>
                            <a:pt x="264802" y="2560"/>
                            <a:pt x="514912" y="0"/>
                          </a:cubicBezTo>
                          <a:cubicBezTo>
                            <a:pt x="765022" y="-2560"/>
                            <a:pt x="841841" y="23852"/>
                            <a:pt x="1080749" y="0"/>
                          </a:cubicBezTo>
                          <a:cubicBezTo>
                            <a:pt x="1319657" y="-23852"/>
                            <a:pt x="1480860" y="16289"/>
                            <a:pt x="1697512" y="0"/>
                          </a:cubicBezTo>
                          <a:cubicBezTo>
                            <a:pt x="1674977" y="132648"/>
                            <a:pt x="1687060" y="380790"/>
                            <a:pt x="1697512" y="565837"/>
                          </a:cubicBezTo>
                          <a:cubicBezTo>
                            <a:pt x="1707964" y="750884"/>
                            <a:pt x="1722400" y="987892"/>
                            <a:pt x="1697512" y="1131675"/>
                          </a:cubicBezTo>
                          <a:cubicBezTo>
                            <a:pt x="1672624" y="1275458"/>
                            <a:pt x="1697824" y="1467934"/>
                            <a:pt x="1697512" y="1697512"/>
                          </a:cubicBezTo>
                          <a:cubicBezTo>
                            <a:pt x="1443674" y="1673991"/>
                            <a:pt x="1412509" y="1696583"/>
                            <a:pt x="1131675" y="1697512"/>
                          </a:cubicBezTo>
                          <a:cubicBezTo>
                            <a:pt x="850841" y="1698441"/>
                            <a:pt x="748554" y="1674298"/>
                            <a:pt x="565837" y="1697512"/>
                          </a:cubicBezTo>
                          <a:cubicBezTo>
                            <a:pt x="383120" y="1720726"/>
                            <a:pt x="183632" y="1679958"/>
                            <a:pt x="0" y="1697512"/>
                          </a:cubicBezTo>
                          <a:cubicBezTo>
                            <a:pt x="-21481" y="1506738"/>
                            <a:pt x="-15743" y="1276853"/>
                            <a:pt x="0" y="1148650"/>
                          </a:cubicBezTo>
                          <a:cubicBezTo>
                            <a:pt x="15743" y="1020447"/>
                            <a:pt x="17917" y="828415"/>
                            <a:pt x="0" y="616763"/>
                          </a:cubicBezTo>
                          <a:cubicBezTo>
                            <a:pt x="-17917" y="405111"/>
                            <a:pt x="-16289" y="202039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23155" y="8061"/>
                            <a:pt x="397997" y="18117"/>
                            <a:pt x="531887" y="0"/>
                          </a:cubicBezTo>
                          <a:cubicBezTo>
                            <a:pt x="665777" y="-18117"/>
                            <a:pt x="829531" y="-22146"/>
                            <a:pt x="1063774" y="0"/>
                          </a:cubicBezTo>
                          <a:cubicBezTo>
                            <a:pt x="1298017" y="22146"/>
                            <a:pt x="1430641" y="22908"/>
                            <a:pt x="1697512" y="0"/>
                          </a:cubicBezTo>
                          <a:cubicBezTo>
                            <a:pt x="1678112" y="235099"/>
                            <a:pt x="1699069" y="406800"/>
                            <a:pt x="1697512" y="531887"/>
                          </a:cubicBezTo>
                          <a:cubicBezTo>
                            <a:pt x="1695955" y="656974"/>
                            <a:pt x="1722278" y="844112"/>
                            <a:pt x="1697512" y="1080749"/>
                          </a:cubicBezTo>
                          <a:cubicBezTo>
                            <a:pt x="1672746" y="1317386"/>
                            <a:pt x="1727135" y="1572558"/>
                            <a:pt x="1697512" y="1697512"/>
                          </a:cubicBezTo>
                          <a:cubicBezTo>
                            <a:pt x="1540404" y="1720163"/>
                            <a:pt x="1324153" y="1676885"/>
                            <a:pt x="1165625" y="1697512"/>
                          </a:cubicBezTo>
                          <a:cubicBezTo>
                            <a:pt x="1007097" y="1718139"/>
                            <a:pt x="806351" y="1724498"/>
                            <a:pt x="582812" y="1697512"/>
                          </a:cubicBezTo>
                          <a:cubicBezTo>
                            <a:pt x="359273" y="1670526"/>
                            <a:pt x="181172" y="1718578"/>
                            <a:pt x="0" y="1697512"/>
                          </a:cubicBezTo>
                          <a:cubicBezTo>
                            <a:pt x="-10419" y="1460257"/>
                            <a:pt x="6253" y="1292100"/>
                            <a:pt x="0" y="1148650"/>
                          </a:cubicBezTo>
                          <a:cubicBezTo>
                            <a:pt x="-6253" y="1005200"/>
                            <a:pt x="13281" y="727521"/>
                            <a:pt x="0" y="582812"/>
                          </a:cubicBezTo>
                          <a:cubicBezTo>
                            <a:pt x="-13281" y="438103"/>
                            <a:pt x="4231" y="185090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650025750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24BE349C-2754-AAC4-323D-44DC9954F551}"/>
                        </a:ext>
                      </a:extLst>
                    </p:cNvPr>
                    <p:cNvSpPr/>
                    <p:nvPr/>
                  </p:nvSpPr>
                  <p:spPr>
                    <a:xfrm rot="14613041">
                      <a:off x="6826612" y="454298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1147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48650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5828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658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17481" y="16191"/>
                            <a:pt x="399008" y="-25600"/>
                            <a:pt x="531887" y="0"/>
                          </a:cubicBezTo>
                          <a:cubicBezTo>
                            <a:pt x="664766" y="25600"/>
                            <a:pt x="910824" y="6519"/>
                            <a:pt x="1114700" y="0"/>
                          </a:cubicBezTo>
                          <a:cubicBezTo>
                            <a:pt x="1318576" y="-6519"/>
                            <a:pt x="1440125" y="-4511"/>
                            <a:pt x="1697512" y="0"/>
                          </a:cubicBezTo>
                          <a:cubicBezTo>
                            <a:pt x="1711909" y="274799"/>
                            <a:pt x="1721136" y="308361"/>
                            <a:pt x="1697512" y="599788"/>
                          </a:cubicBezTo>
                          <a:cubicBezTo>
                            <a:pt x="1673888" y="891215"/>
                            <a:pt x="1686677" y="891481"/>
                            <a:pt x="1697512" y="1148650"/>
                          </a:cubicBezTo>
                          <a:cubicBezTo>
                            <a:pt x="1708347" y="1405819"/>
                            <a:pt x="1683484" y="1527531"/>
                            <a:pt x="1697512" y="1697512"/>
                          </a:cubicBezTo>
                          <a:cubicBezTo>
                            <a:pt x="1550626" y="1673221"/>
                            <a:pt x="1362250" y="1699368"/>
                            <a:pt x="1165625" y="1697512"/>
                          </a:cubicBezTo>
                          <a:cubicBezTo>
                            <a:pt x="969000" y="1695656"/>
                            <a:pt x="723210" y="1689337"/>
                            <a:pt x="582812" y="1697512"/>
                          </a:cubicBezTo>
                          <a:cubicBezTo>
                            <a:pt x="442414" y="1705687"/>
                            <a:pt x="264313" y="1674266"/>
                            <a:pt x="0" y="1697512"/>
                          </a:cubicBezTo>
                          <a:cubicBezTo>
                            <a:pt x="-2895" y="1562763"/>
                            <a:pt x="-13484" y="1322847"/>
                            <a:pt x="0" y="1114700"/>
                          </a:cubicBezTo>
                          <a:cubicBezTo>
                            <a:pt x="13484" y="906553"/>
                            <a:pt x="-6927" y="777559"/>
                            <a:pt x="0" y="565837"/>
                          </a:cubicBezTo>
                          <a:cubicBezTo>
                            <a:pt x="6927" y="354115"/>
                            <a:pt x="17662" y="207046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71092" y="27511"/>
                            <a:pt x="405172" y="6261"/>
                            <a:pt x="599788" y="0"/>
                          </a:cubicBezTo>
                          <a:cubicBezTo>
                            <a:pt x="794404" y="-6261"/>
                            <a:pt x="991286" y="-23933"/>
                            <a:pt x="1199575" y="0"/>
                          </a:cubicBezTo>
                          <a:cubicBezTo>
                            <a:pt x="1407864" y="23933"/>
                            <a:pt x="1489966" y="-6266"/>
                            <a:pt x="1697512" y="0"/>
                          </a:cubicBezTo>
                          <a:cubicBezTo>
                            <a:pt x="1723283" y="136460"/>
                            <a:pt x="1684922" y="443572"/>
                            <a:pt x="1697512" y="565837"/>
                          </a:cubicBezTo>
                          <a:cubicBezTo>
                            <a:pt x="1710102" y="688102"/>
                            <a:pt x="1715177" y="893617"/>
                            <a:pt x="1697512" y="1080749"/>
                          </a:cubicBezTo>
                          <a:cubicBezTo>
                            <a:pt x="1679847" y="1267881"/>
                            <a:pt x="1719785" y="1568486"/>
                            <a:pt x="1697512" y="1697512"/>
                          </a:cubicBezTo>
                          <a:cubicBezTo>
                            <a:pt x="1577479" y="1718437"/>
                            <a:pt x="1344376" y="1724606"/>
                            <a:pt x="1148650" y="1697512"/>
                          </a:cubicBezTo>
                          <a:cubicBezTo>
                            <a:pt x="952924" y="1670418"/>
                            <a:pt x="766211" y="1697401"/>
                            <a:pt x="633738" y="1697512"/>
                          </a:cubicBezTo>
                          <a:cubicBezTo>
                            <a:pt x="501265" y="1697623"/>
                            <a:pt x="246238" y="1721824"/>
                            <a:pt x="0" y="1697512"/>
                          </a:cubicBezTo>
                          <a:cubicBezTo>
                            <a:pt x="24973" y="1546366"/>
                            <a:pt x="16648" y="1399197"/>
                            <a:pt x="0" y="1114700"/>
                          </a:cubicBezTo>
                          <a:cubicBezTo>
                            <a:pt x="-16648" y="830203"/>
                            <a:pt x="8524" y="802084"/>
                            <a:pt x="0" y="514912"/>
                          </a:cubicBezTo>
                          <a:cubicBezTo>
                            <a:pt x="-8524" y="227740"/>
                            <a:pt x="-19291" y="251412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732580945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7" name="Rectangle 96">
                      <a:extLst>
                        <a:ext uri="{FF2B5EF4-FFF2-40B4-BE49-F238E27FC236}">
                          <a16:creationId xmlns:a16="http://schemas.microsoft.com/office/drawing/2014/main" id="{0E8D0837-3773-4288-EE40-B5B621EF7D9E}"/>
                        </a:ext>
                      </a:extLst>
                    </p:cNvPr>
                    <p:cNvSpPr/>
                    <p:nvPr/>
                  </p:nvSpPr>
                  <p:spPr>
                    <a:xfrm rot="15513041">
                      <a:off x="6826612" y="454298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1147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14912 h 1697512"/>
                        <a:gd name="connsiteX5" fmla="*/ 1697512 w 1697512"/>
                        <a:gd name="connsiteY5" fmla="*/ 1114700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54886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53188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97563" y="-5049"/>
                            <a:pt x="353088" y="6127"/>
                            <a:pt x="548862" y="0"/>
                          </a:cubicBezTo>
                          <a:cubicBezTo>
                            <a:pt x="744636" y="-6127"/>
                            <a:pt x="1000415" y="16456"/>
                            <a:pt x="1114700" y="0"/>
                          </a:cubicBezTo>
                          <a:cubicBezTo>
                            <a:pt x="1228985" y="-16456"/>
                            <a:pt x="1427550" y="18212"/>
                            <a:pt x="1697512" y="0"/>
                          </a:cubicBezTo>
                          <a:cubicBezTo>
                            <a:pt x="1690513" y="182406"/>
                            <a:pt x="1707940" y="271681"/>
                            <a:pt x="1697512" y="514912"/>
                          </a:cubicBezTo>
                          <a:cubicBezTo>
                            <a:pt x="1687084" y="758143"/>
                            <a:pt x="1687738" y="881740"/>
                            <a:pt x="1697512" y="1114700"/>
                          </a:cubicBezTo>
                          <a:cubicBezTo>
                            <a:pt x="1707286" y="1347660"/>
                            <a:pt x="1692229" y="1406719"/>
                            <a:pt x="1697512" y="1697512"/>
                          </a:cubicBezTo>
                          <a:cubicBezTo>
                            <a:pt x="1548492" y="1670518"/>
                            <a:pt x="1233735" y="1681791"/>
                            <a:pt x="1097724" y="1697512"/>
                          </a:cubicBezTo>
                          <a:cubicBezTo>
                            <a:pt x="961713" y="1713233"/>
                            <a:pt x="699413" y="1722609"/>
                            <a:pt x="548862" y="1697512"/>
                          </a:cubicBezTo>
                          <a:cubicBezTo>
                            <a:pt x="398311" y="1672415"/>
                            <a:pt x="210549" y="1712560"/>
                            <a:pt x="0" y="1697512"/>
                          </a:cubicBezTo>
                          <a:cubicBezTo>
                            <a:pt x="-9328" y="1561448"/>
                            <a:pt x="26714" y="1258934"/>
                            <a:pt x="0" y="1097724"/>
                          </a:cubicBezTo>
                          <a:cubicBezTo>
                            <a:pt x="-26714" y="936514"/>
                            <a:pt x="-265" y="670339"/>
                            <a:pt x="0" y="531887"/>
                          </a:cubicBezTo>
                          <a:cubicBezTo>
                            <a:pt x="265" y="393435"/>
                            <a:pt x="-23961" y="231275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06403" y="-672"/>
                            <a:pt x="311690" y="500"/>
                            <a:pt x="514912" y="0"/>
                          </a:cubicBezTo>
                          <a:cubicBezTo>
                            <a:pt x="718134" y="-500"/>
                            <a:pt x="805399" y="-11767"/>
                            <a:pt x="1029824" y="0"/>
                          </a:cubicBezTo>
                          <a:cubicBezTo>
                            <a:pt x="1254249" y="11767"/>
                            <a:pt x="1447952" y="439"/>
                            <a:pt x="1697512" y="0"/>
                          </a:cubicBezTo>
                          <a:cubicBezTo>
                            <a:pt x="1688777" y="171528"/>
                            <a:pt x="1714059" y="287819"/>
                            <a:pt x="1697512" y="548862"/>
                          </a:cubicBezTo>
                          <a:cubicBezTo>
                            <a:pt x="1680965" y="809905"/>
                            <a:pt x="1694963" y="951772"/>
                            <a:pt x="1697512" y="1148650"/>
                          </a:cubicBezTo>
                          <a:cubicBezTo>
                            <a:pt x="1700061" y="1345528"/>
                            <a:pt x="1688707" y="1564235"/>
                            <a:pt x="1697512" y="1697512"/>
                          </a:cubicBezTo>
                          <a:cubicBezTo>
                            <a:pt x="1420463" y="1715281"/>
                            <a:pt x="1247692" y="1690154"/>
                            <a:pt x="1097724" y="1697512"/>
                          </a:cubicBezTo>
                          <a:cubicBezTo>
                            <a:pt x="947756" y="1704870"/>
                            <a:pt x="771952" y="1677084"/>
                            <a:pt x="548862" y="1697512"/>
                          </a:cubicBezTo>
                          <a:cubicBezTo>
                            <a:pt x="325772" y="1717940"/>
                            <a:pt x="271489" y="1707218"/>
                            <a:pt x="0" y="1697512"/>
                          </a:cubicBezTo>
                          <a:cubicBezTo>
                            <a:pt x="-9209" y="1552674"/>
                            <a:pt x="2798" y="1393026"/>
                            <a:pt x="0" y="1114700"/>
                          </a:cubicBezTo>
                          <a:cubicBezTo>
                            <a:pt x="-2798" y="836374"/>
                            <a:pt x="22835" y="691888"/>
                            <a:pt x="0" y="582812"/>
                          </a:cubicBezTo>
                          <a:cubicBezTo>
                            <a:pt x="-22835" y="473736"/>
                            <a:pt x="12328" y="206484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608823333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D2AB883-C239-1003-2B80-BF2A7B7B9013}"/>
                </a:ext>
              </a:extLst>
            </p:cNvPr>
            <p:cNvGrpSpPr/>
            <p:nvPr/>
          </p:nvGrpSpPr>
          <p:grpSpPr>
            <a:xfrm flipH="1">
              <a:off x="7473630" y="5183408"/>
              <a:ext cx="403478" cy="399894"/>
              <a:chOff x="6823830" y="4535971"/>
              <a:chExt cx="1719786" cy="1704524"/>
            </a:xfrm>
            <a:grpFill/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19EB1B7A-D5E3-3966-C438-C645A0C226E4}"/>
                  </a:ext>
                </a:extLst>
              </p:cNvPr>
              <p:cNvGrpSpPr/>
              <p:nvPr/>
            </p:nvGrpSpPr>
            <p:grpSpPr>
              <a:xfrm>
                <a:off x="6823830" y="4535971"/>
                <a:ext cx="1719786" cy="1704524"/>
                <a:chOff x="6823830" y="4535971"/>
                <a:chExt cx="1719786" cy="1704524"/>
              </a:xfrm>
              <a:grpFill/>
            </p:grpSpPr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585D0599-A61D-5341-E9C6-EB0E3514BCB4}"/>
                    </a:ext>
                  </a:extLst>
                </p:cNvPr>
                <p:cNvGrpSpPr/>
                <p:nvPr/>
              </p:nvGrpSpPr>
              <p:grpSpPr>
                <a:xfrm>
                  <a:off x="6823830" y="4535971"/>
                  <a:ext cx="1719786" cy="1704524"/>
                  <a:chOff x="6823830" y="4535971"/>
                  <a:chExt cx="1719786" cy="1704524"/>
                </a:xfrm>
                <a:grpFill/>
              </p:grpSpPr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25D01D26-F0B7-9BE3-6FF4-C71DDE414F1B}"/>
                      </a:ext>
                    </a:extLst>
                  </p:cNvPr>
                  <p:cNvSpPr/>
                  <p:nvPr/>
                </p:nvSpPr>
                <p:spPr>
                  <a:xfrm rot="10586959">
                    <a:off x="6843321" y="453597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14912 w 1697512"/>
                      <a:gd name="connsiteY1" fmla="*/ 0 h 1697512"/>
                      <a:gd name="connsiteX2" fmla="*/ 102982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99788 h 1697512"/>
                      <a:gd name="connsiteX5" fmla="*/ 1697512 w 1697512"/>
                      <a:gd name="connsiteY5" fmla="*/ 1131675 h 1697512"/>
                      <a:gd name="connsiteX6" fmla="*/ 1697512 w 1697512"/>
                      <a:gd name="connsiteY6" fmla="*/ 1697512 h 1697512"/>
                      <a:gd name="connsiteX7" fmla="*/ 1097724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48650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68004" y="17456"/>
                          <a:pt x="400548" y="-18439"/>
                          <a:pt x="514912" y="0"/>
                        </a:cubicBezTo>
                        <a:cubicBezTo>
                          <a:pt x="629276" y="18439"/>
                          <a:pt x="824102" y="-10935"/>
                          <a:pt x="1029824" y="0"/>
                        </a:cubicBezTo>
                        <a:cubicBezTo>
                          <a:pt x="1235546" y="10935"/>
                          <a:pt x="1421434" y="33089"/>
                          <a:pt x="1697512" y="0"/>
                        </a:cubicBezTo>
                        <a:cubicBezTo>
                          <a:pt x="1686047" y="279127"/>
                          <a:pt x="1672069" y="382379"/>
                          <a:pt x="1697512" y="599788"/>
                        </a:cubicBezTo>
                        <a:cubicBezTo>
                          <a:pt x="1722955" y="817197"/>
                          <a:pt x="1693081" y="892830"/>
                          <a:pt x="1697512" y="1131675"/>
                        </a:cubicBezTo>
                        <a:cubicBezTo>
                          <a:pt x="1701943" y="1370520"/>
                          <a:pt x="1669345" y="1484835"/>
                          <a:pt x="1697512" y="1697512"/>
                        </a:cubicBezTo>
                        <a:cubicBezTo>
                          <a:pt x="1498842" y="1677389"/>
                          <a:pt x="1392361" y="1685673"/>
                          <a:pt x="1097724" y="1697512"/>
                        </a:cubicBezTo>
                        <a:cubicBezTo>
                          <a:pt x="803087" y="1709351"/>
                          <a:pt x="792228" y="1697371"/>
                          <a:pt x="565837" y="1697512"/>
                        </a:cubicBezTo>
                        <a:cubicBezTo>
                          <a:pt x="339446" y="1697653"/>
                          <a:pt x="209489" y="1703178"/>
                          <a:pt x="0" y="1697512"/>
                        </a:cubicBezTo>
                        <a:cubicBezTo>
                          <a:pt x="-12343" y="1447730"/>
                          <a:pt x="-13313" y="1364964"/>
                          <a:pt x="0" y="1148650"/>
                        </a:cubicBezTo>
                        <a:cubicBezTo>
                          <a:pt x="13313" y="932336"/>
                          <a:pt x="-24009" y="823081"/>
                          <a:pt x="0" y="565837"/>
                        </a:cubicBezTo>
                        <a:cubicBezTo>
                          <a:pt x="24009" y="308593"/>
                          <a:pt x="-24359" y="196973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31642" y="6357"/>
                          <a:pt x="361158" y="10136"/>
                          <a:pt x="565837" y="0"/>
                        </a:cubicBezTo>
                        <a:cubicBezTo>
                          <a:pt x="770516" y="-10136"/>
                          <a:pt x="974538" y="-3127"/>
                          <a:pt x="1165625" y="0"/>
                        </a:cubicBezTo>
                        <a:cubicBezTo>
                          <a:pt x="1356712" y="3127"/>
                          <a:pt x="1469158" y="-13554"/>
                          <a:pt x="1697512" y="0"/>
                        </a:cubicBezTo>
                        <a:cubicBezTo>
                          <a:pt x="1721857" y="209066"/>
                          <a:pt x="1687749" y="372857"/>
                          <a:pt x="1697512" y="599788"/>
                        </a:cubicBezTo>
                        <a:cubicBezTo>
                          <a:pt x="1707275" y="826719"/>
                          <a:pt x="1704289" y="1021222"/>
                          <a:pt x="1697512" y="1148650"/>
                        </a:cubicBezTo>
                        <a:cubicBezTo>
                          <a:pt x="1690735" y="1276078"/>
                          <a:pt x="1707190" y="1505076"/>
                          <a:pt x="1697512" y="1697512"/>
                        </a:cubicBezTo>
                        <a:cubicBezTo>
                          <a:pt x="1555396" y="1694394"/>
                          <a:pt x="1393799" y="1710271"/>
                          <a:pt x="1131675" y="1697512"/>
                        </a:cubicBezTo>
                        <a:cubicBezTo>
                          <a:pt x="869551" y="1684753"/>
                          <a:pt x="753084" y="1717967"/>
                          <a:pt x="599788" y="1697512"/>
                        </a:cubicBezTo>
                        <a:cubicBezTo>
                          <a:pt x="446492" y="1677057"/>
                          <a:pt x="120706" y="1693802"/>
                          <a:pt x="0" y="1697512"/>
                        </a:cubicBezTo>
                        <a:cubicBezTo>
                          <a:pt x="-26205" y="1570257"/>
                          <a:pt x="14506" y="1394745"/>
                          <a:pt x="0" y="1165625"/>
                        </a:cubicBezTo>
                        <a:cubicBezTo>
                          <a:pt x="-14506" y="936505"/>
                          <a:pt x="5347" y="827267"/>
                          <a:pt x="0" y="616763"/>
                        </a:cubicBezTo>
                        <a:cubicBezTo>
                          <a:pt x="-5347" y="406259"/>
                          <a:pt x="13211" y="16768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990220017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A9DBD5FA-7453-76BC-17EE-C4B8EC9D0D9D}"/>
                      </a:ext>
                    </a:extLst>
                  </p:cNvPr>
                  <p:cNvSpPr/>
                  <p:nvPr/>
                </p:nvSpPr>
                <p:spPr>
                  <a:xfrm rot="11700000">
                    <a:off x="6823830" y="453597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147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063774 h 1697512"/>
                      <a:gd name="connsiteX6" fmla="*/ 1697512 w 1697512"/>
                      <a:gd name="connsiteY6" fmla="*/ 1697512 h 1697512"/>
                      <a:gd name="connsiteX7" fmla="*/ 1182600 w 1697512"/>
                      <a:gd name="connsiteY7" fmla="*/ 1697512 h 1697512"/>
                      <a:gd name="connsiteX8" fmla="*/ 5828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31675 h 1697512"/>
                      <a:gd name="connsiteX11" fmla="*/ 0 w 1697512"/>
                      <a:gd name="connsiteY11" fmla="*/ 53188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61926" y="-29634"/>
                          <a:pt x="421565" y="-7085"/>
                          <a:pt x="599788" y="0"/>
                        </a:cubicBezTo>
                        <a:cubicBezTo>
                          <a:pt x="778011" y="7085"/>
                          <a:pt x="864407" y="-5038"/>
                          <a:pt x="1114700" y="0"/>
                        </a:cubicBezTo>
                        <a:cubicBezTo>
                          <a:pt x="1364993" y="5038"/>
                          <a:pt x="1439402" y="24452"/>
                          <a:pt x="1697512" y="0"/>
                        </a:cubicBezTo>
                        <a:cubicBezTo>
                          <a:pt x="1723333" y="173174"/>
                          <a:pt x="1707524" y="431976"/>
                          <a:pt x="1697512" y="548862"/>
                        </a:cubicBezTo>
                        <a:cubicBezTo>
                          <a:pt x="1687500" y="665748"/>
                          <a:pt x="1678505" y="950747"/>
                          <a:pt x="1697512" y="1063774"/>
                        </a:cubicBezTo>
                        <a:cubicBezTo>
                          <a:pt x="1716519" y="1176801"/>
                          <a:pt x="1714648" y="1496872"/>
                          <a:pt x="1697512" y="1697512"/>
                        </a:cubicBezTo>
                        <a:cubicBezTo>
                          <a:pt x="1496252" y="1684560"/>
                          <a:pt x="1389277" y="1686772"/>
                          <a:pt x="1182600" y="1697512"/>
                        </a:cubicBezTo>
                        <a:cubicBezTo>
                          <a:pt x="975923" y="1708252"/>
                          <a:pt x="849185" y="1677517"/>
                          <a:pt x="582812" y="1697512"/>
                        </a:cubicBezTo>
                        <a:cubicBezTo>
                          <a:pt x="316439" y="1717507"/>
                          <a:pt x="138678" y="1721065"/>
                          <a:pt x="0" y="1697512"/>
                        </a:cubicBezTo>
                        <a:cubicBezTo>
                          <a:pt x="21565" y="1525960"/>
                          <a:pt x="20715" y="1307264"/>
                          <a:pt x="0" y="1131675"/>
                        </a:cubicBezTo>
                        <a:cubicBezTo>
                          <a:pt x="-20715" y="956086"/>
                          <a:pt x="7690" y="750468"/>
                          <a:pt x="0" y="531887"/>
                        </a:cubicBezTo>
                        <a:cubicBezTo>
                          <a:pt x="-7690" y="313306"/>
                          <a:pt x="-9562" y="112978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07738" y="10147"/>
                          <a:pt x="299237" y="19612"/>
                          <a:pt x="565837" y="0"/>
                        </a:cubicBezTo>
                        <a:cubicBezTo>
                          <a:pt x="832437" y="-19612"/>
                          <a:pt x="824098" y="3730"/>
                          <a:pt x="1080749" y="0"/>
                        </a:cubicBezTo>
                        <a:cubicBezTo>
                          <a:pt x="1337400" y="-3730"/>
                          <a:pt x="1516397" y="18924"/>
                          <a:pt x="1697512" y="0"/>
                        </a:cubicBezTo>
                        <a:cubicBezTo>
                          <a:pt x="1668843" y="134739"/>
                          <a:pt x="1720931" y="360118"/>
                          <a:pt x="1697512" y="582812"/>
                        </a:cubicBezTo>
                        <a:cubicBezTo>
                          <a:pt x="1674093" y="805506"/>
                          <a:pt x="1710903" y="989852"/>
                          <a:pt x="1697512" y="1148650"/>
                        </a:cubicBezTo>
                        <a:cubicBezTo>
                          <a:pt x="1684121" y="1307448"/>
                          <a:pt x="1696130" y="1506692"/>
                          <a:pt x="1697512" y="1697512"/>
                        </a:cubicBezTo>
                        <a:cubicBezTo>
                          <a:pt x="1498781" y="1700347"/>
                          <a:pt x="1376101" y="1712934"/>
                          <a:pt x="1182600" y="1697512"/>
                        </a:cubicBezTo>
                        <a:cubicBezTo>
                          <a:pt x="989099" y="1682090"/>
                          <a:pt x="829193" y="1694281"/>
                          <a:pt x="633738" y="1697512"/>
                        </a:cubicBezTo>
                        <a:cubicBezTo>
                          <a:pt x="438283" y="1700743"/>
                          <a:pt x="238859" y="1673768"/>
                          <a:pt x="0" y="1697512"/>
                        </a:cubicBezTo>
                        <a:cubicBezTo>
                          <a:pt x="-24228" y="1468717"/>
                          <a:pt x="-9356" y="1343207"/>
                          <a:pt x="0" y="1182600"/>
                        </a:cubicBezTo>
                        <a:cubicBezTo>
                          <a:pt x="9356" y="1021993"/>
                          <a:pt x="23682" y="792866"/>
                          <a:pt x="0" y="582812"/>
                        </a:cubicBezTo>
                        <a:cubicBezTo>
                          <a:pt x="-23682" y="372758"/>
                          <a:pt x="1810" y="230234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160764390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>
                    <a:extLst>
                      <a:ext uri="{FF2B5EF4-FFF2-40B4-BE49-F238E27FC236}">
                        <a16:creationId xmlns:a16="http://schemas.microsoft.com/office/drawing/2014/main" id="{6DFC291C-2767-B503-384D-48987E451DC9}"/>
                      </a:ext>
                    </a:extLst>
                  </p:cNvPr>
                  <p:cNvSpPr/>
                  <p:nvPr/>
                </p:nvSpPr>
                <p:spPr>
                  <a:xfrm rot="12600000">
                    <a:off x="6823830" y="453597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080749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046799 h 1697512"/>
                      <a:gd name="connsiteX6" fmla="*/ 1697512 w 1697512"/>
                      <a:gd name="connsiteY6" fmla="*/ 1697512 h 1697512"/>
                      <a:gd name="connsiteX7" fmla="*/ 1182600 w 1697512"/>
                      <a:gd name="connsiteY7" fmla="*/ 1697512 h 1697512"/>
                      <a:gd name="connsiteX8" fmla="*/ 63373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097724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00958" y="4226"/>
                          <a:pt x="294571" y="-17875"/>
                          <a:pt x="531887" y="0"/>
                        </a:cubicBezTo>
                        <a:cubicBezTo>
                          <a:pt x="769203" y="17875"/>
                          <a:pt x="813684" y="9759"/>
                          <a:pt x="1080749" y="0"/>
                        </a:cubicBezTo>
                        <a:cubicBezTo>
                          <a:pt x="1347814" y="-9759"/>
                          <a:pt x="1423855" y="8903"/>
                          <a:pt x="1697512" y="0"/>
                        </a:cubicBezTo>
                        <a:cubicBezTo>
                          <a:pt x="1716540" y="120077"/>
                          <a:pt x="1716292" y="269824"/>
                          <a:pt x="1697512" y="531887"/>
                        </a:cubicBezTo>
                        <a:cubicBezTo>
                          <a:pt x="1678732" y="793950"/>
                          <a:pt x="1694752" y="797349"/>
                          <a:pt x="1697512" y="1046799"/>
                        </a:cubicBezTo>
                        <a:cubicBezTo>
                          <a:pt x="1700272" y="1296249"/>
                          <a:pt x="1689299" y="1436045"/>
                          <a:pt x="1697512" y="1697512"/>
                        </a:cubicBezTo>
                        <a:cubicBezTo>
                          <a:pt x="1452340" y="1673034"/>
                          <a:pt x="1330114" y="1703385"/>
                          <a:pt x="1182600" y="1697512"/>
                        </a:cubicBezTo>
                        <a:cubicBezTo>
                          <a:pt x="1035086" y="1691639"/>
                          <a:pt x="761729" y="1670210"/>
                          <a:pt x="633738" y="1697512"/>
                        </a:cubicBezTo>
                        <a:cubicBezTo>
                          <a:pt x="505747" y="1724814"/>
                          <a:pt x="214388" y="1671592"/>
                          <a:pt x="0" y="1697512"/>
                        </a:cubicBezTo>
                        <a:cubicBezTo>
                          <a:pt x="-24181" y="1437176"/>
                          <a:pt x="27074" y="1250885"/>
                          <a:pt x="0" y="1097724"/>
                        </a:cubicBezTo>
                        <a:cubicBezTo>
                          <a:pt x="-27074" y="944563"/>
                          <a:pt x="-7424" y="733867"/>
                          <a:pt x="0" y="565837"/>
                        </a:cubicBezTo>
                        <a:cubicBezTo>
                          <a:pt x="7424" y="397807"/>
                          <a:pt x="25874" y="168471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22504" y="20222"/>
                          <a:pt x="417330" y="5819"/>
                          <a:pt x="582812" y="0"/>
                        </a:cubicBezTo>
                        <a:cubicBezTo>
                          <a:pt x="748294" y="-5819"/>
                          <a:pt x="925612" y="-1001"/>
                          <a:pt x="1114700" y="0"/>
                        </a:cubicBezTo>
                        <a:cubicBezTo>
                          <a:pt x="1303788" y="1001"/>
                          <a:pt x="1557659" y="-19523"/>
                          <a:pt x="1697512" y="0"/>
                        </a:cubicBezTo>
                        <a:cubicBezTo>
                          <a:pt x="1700215" y="254812"/>
                          <a:pt x="1703069" y="283466"/>
                          <a:pt x="1697512" y="514912"/>
                        </a:cubicBezTo>
                        <a:cubicBezTo>
                          <a:pt x="1691955" y="746358"/>
                          <a:pt x="1716370" y="834131"/>
                          <a:pt x="1697512" y="1114700"/>
                        </a:cubicBezTo>
                        <a:cubicBezTo>
                          <a:pt x="1678654" y="1395269"/>
                          <a:pt x="1675282" y="1480410"/>
                          <a:pt x="1697512" y="1697512"/>
                        </a:cubicBezTo>
                        <a:cubicBezTo>
                          <a:pt x="1545029" y="1678028"/>
                          <a:pt x="1380775" y="1701145"/>
                          <a:pt x="1114700" y="1697512"/>
                        </a:cubicBezTo>
                        <a:cubicBezTo>
                          <a:pt x="848625" y="1693879"/>
                          <a:pt x="745804" y="1674230"/>
                          <a:pt x="565837" y="1697512"/>
                        </a:cubicBezTo>
                        <a:cubicBezTo>
                          <a:pt x="385870" y="1720794"/>
                          <a:pt x="218650" y="1709065"/>
                          <a:pt x="0" y="1697512"/>
                        </a:cubicBezTo>
                        <a:cubicBezTo>
                          <a:pt x="-7733" y="1487893"/>
                          <a:pt x="-3821" y="1328832"/>
                          <a:pt x="0" y="1097724"/>
                        </a:cubicBezTo>
                        <a:cubicBezTo>
                          <a:pt x="3821" y="866616"/>
                          <a:pt x="26034" y="792620"/>
                          <a:pt x="0" y="497937"/>
                        </a:cubicBezTo>
                        <a:cubicBezTo>
                          <a:pt x="-26034" y="203254"/>
                          <a:pt x="-20173" y="21304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622273743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D2D17CCC-6362-BEC9-7BC3-32C3AE63BA84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46104" y="454298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1316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046799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31675 h 1697512"/>
                      <a:gd name="connsiteX11" fmla="*/ 0 w 1697512"/>
                      <a:gd name="connsiteY11" fmla="*/ 54886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67365" y="-20899"/>
                          <a:pt x="373462" y="4266"/>
                          <a:pt x="531887" y="0"/>
                        </a:cubicBezTo>
                        <a:cubicBezTo>
                          <a:pt x="690312" y="-4266"/>
                          <a:pt x="868432" y="-11994"/>
                          <a:pt x="1131675" y="0"/>
                        </a:cubicBezTo>
                        <a:cubicBezTo>
                          <a:pt x="1394918" y="11994"/>
                          <a:pt x="1546974" y="-15689"/>
                          <a:pt x="1697512" y="0"/>
                        </a:cubicBezTo>
                        <a:cubicBezTo>
                          <a:pt x="1673870" y="234663"/>
                          <a:pt x="1685838" y="333676"/>
                          <a:pt x="1697512" y="531887"/>
                        </a:cubicBezTo>
                        <a:cubicBezTo>
                          <a:pt x="1709186" y="730098"/>
                          <a:pt x="1721507" y="927436"/>
                          <a:pt x="1697512" y="1046799"/>
                        </a:cubicBezTo>
                        <a:cubicBezTo>
                          <a:pt x="1673517" y="1166162"/>
                          <a:pt x="1696737" y="1401988"/>
                          <a:pt x="1697512" y="1697512"/>
                        </a:cubicBezTo>
                        <a:cubicBezTo>
                          <a:pt x="1499877" y="1698779"/>
                          <a:pt x="1256288" y="1710390"/>
                          <a:pt x="1114700" y="1697512"/>
                        </a:cubicBezTo>
                        <a:cubicBezTo>
                          <a:pt x="973112" y="1684634"/>
                          <a:pt x="735882" y="1712017"/>
                          <a:pt x="565837" y="1697512"/>
                        </a:cubicBezTo>
                        <a:cubicBezTo>
                          <a:pt x="395792" y="1683007"/>
                          <a:pt x="225748" y="1705880"/>
                          <a:pt x="0" y="1697512"/>
                        </a:cubicBezTo>
                        <a:cubicBezTo>
                          <a:pt x="21095" y="1533345"/>
                          <a:pt x="24444" y="1362610"/>
                          <a:pt x="0" y="1131675"/>
                        </a:cubicBezTo>
                        <a:cubicBezTo>
                          <a:pt x="-24444" y="900740"/>
                          <a:pt x="-9544" y="698772"/>
                          <a:pt x="0" y="548862"/>
                        </a:cubicBezTo>
                        <a:cubicBezTo>
                          <a:pt x="9544" y="398952"/>
                          <a:pt x="16727" y="230699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38459" y="-9607"/>
                          <a:pt x="349374" y="-13358"/>
                          <a:pt x="514912" y="0"/>
                        </a:cubicBezTo>
                        <a:cubicBezTo>
                          <a:pt x="680450" y="13358"/>
                          <a:pt x="951853" y="-7193"/>
                          <a:pt x="1063774" y="0"/>
                        </a:cubicBezTo>
                        <a:cubicBezTo>
                          <a:pt x="1175695" y="7193"/>
                          <a:pt x="1553398" y="-17306"/>
                          <a:pt x="1697512" y="0"/>
                        </a:cubicBezTo>
                        <a:cubicBezTo>
                          <a:pt x="1689462" y="245638"/>
                          <a:pt x="1684219" y="354409"/>
                          <a:pt x="1697512" y="548862"/>
                        </a:cubicBezTo>
                        <a:cubicBezTo>
                          <a:pt x="1710805" y="743315"/>
                          <a:pt x="1715299" y="834825"/>
                          <a:pt x="1697512" y="1080749"/>
                        </a:cubicBezTo>
                        <a:cubicBezTo>
                          <a:pt x="1679725" y="1326673"/>
                          <a:pt x="1667832" y="1423615"/>
                          <a:pt x="1697512" y="1697512"/>
                        </a:cubicBezTo>
                        <a:cubicBezTo>
                          <a:pt x="1498355" y="1694088"/>
                          <a:pt x="1288027" y="1697189"/>
                          <a:pt x="1097724" y="1697512"/>
                        </a:cubicBezTo>
                        <a:cubicBezTo>
                          <a:pt x="907421" y="1697835"/>
                          <a:pt x="759189" y="1691468"/>
                          <a:pt x="531887" y="1697512"/>
                        </a:cubicBezTo>
                        <a:cubicBezTo>
                          <a:pt x="304585" y="1703556"/>
                          <a:pt x="111217" y="1694373"/>
                          <a:pt x="0" y="1697512"/>
                        </a:cubicBezTo>
                        <a:cubicBezTo>
                          <a:pt x="27536" y="1505555"/>
                          <a:pt x="-8815" y="1304054"/>
                          <a:pt x="0" y="1114700"/>
                        </a:cubicBezTo>
                        <a:cubicBezTo>
                          <a:pt x="8815" y="925346"/>
                          <a:pt x="18557" y="768000"/>
                          <a:pt x="0" y="582812"/>
                        </a:cubicBezTo>
                        <a:cubicBezTo>
                          <a:pt x="-18557" y="397624"/>
                          <a:pt x="-9604" y="120442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1439184951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A6A686AF-903F-05D5-EB5A-ECFDFDBEE94C}"/>
                      </a:ext>
                    </a:extLst>
                  </p:cNvPr>
                  <p:cNvSpPr/>
                  <p:nvPr/>
                </p:nvSpPr>
                <p:spPr>
                  <a:xfrm rot="14613041">
                    <a:off x="6826613" y="454298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826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82812 h 1697512"/>
                      <a:gd name="connsiteX5" fmla="*/ 1697512 w 1697512"/>
                      <a:gd name="connsiteY5" fmla="*/ 1182600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616763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48650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98796" y="-10278"/>
                          <a:pt x="462753" y="-22809"/>
                          <a:pt x="599788" y="0"/>
                        </a:cubicBezTo>
                        <a:cubicBezTo>
                          <a:pt x="736823" y="22809"/>
                          <a:pt x="988852" y="8837"/>
                          <a:pt x="1182600" y="0"/>
                        </a:cubicBezTo>
                        <a:cubicBezTo>
                          <a:pt x="1376348" y="-8837"/>
                          <a:pt x="1580463" y="14429"/>
                          <a:pt x="1697512" y="0"/>
                        </a:cubicBezTo>
                        <a:cubicBezTo>
                          <a:pt x="1692642" y="278790"/>
                          <a:pt x="1705934" y="416844"/>
                          <a:pt x="1697512" y="582812"/>
                        </a:cubicBezTo>
                        <a:cubicBezTo>
                          <a:pt x="1689090" y="748780"/>
                          <a:pt x="1699611" y="1009166"/>
                          <a:pt x="1697512" y="1182600"/>
                        </a:cubicBezTo>
                        <a:cubicBezTo>
                          <a:pt x="1695413" y="1356034"/>
                          <a:pt x="1719317" y="1552169"/>
                          <a:pt x="1697512" y="1697512"/>
                        </a:cubicBezTo>
                        <a:cubicBezTo>
                          <a:pt x="1458414" y="1676412"/>
                          <a:pt x="1376954" y="1676202"/>
                          <a:pt x="1165625" y="1697512"/>
                        </a:cubicBezTo>
                        <a:cubicBezTo>
                          <a:pt x="954296" y="1718822"/>
                          <a:pt x="773340" y="1683821"/>
                          <a:pt x="616763" y="1697512"/>
                        </a:cubicBezTo>
                        <a:cubicBezTo>
                          <a:pt x="460186" y="1711203"/>
                          <a:pt x="256185" y="1698550"/>
                          <a:pt x="0" y="1697512"/>
                        </a:cubicBezTo>
                        <a:cubicBezTo>
                          <a:pt x="-78" y="1426710"/>
                          <a:pt x="-18870" y="1293129"/>
                          <a:pt x="0" y="1148650"/>
                        </a:cubicBezTo>
                        <a:cubicBezTo>
                          <a:pt x="18870" y="1004171"/>
                          <a:pt x="25833" y="760382"/>
                          <a:pt x="0" y="565837"/>
                        </a:cubicBezTo>
                        <a:cubicBezTo>
                          <a:pt x="-25833" y="371292"/>
                          <a:pt x="-4129" y="256896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50498" y="-16173"/>
                          <a:pt x="348489" y="22740"/>
                          <a:pt x="565837" y="0"/>
                        </a:cubicBezTo>
                        <a:cubicBezTo>
                          <a:pt x="783185" y="-22740"/>
                          <a:pt x="892405" y="-21742"/>
                          <a:pt x="1165625" y="0"/>
                        </a:cubicBezTo>
                        <a:cubicBezTo>
                          <a:pt x="1438845" y="21742"/>
                          <a:pt x="1437798" y="-15721"/>
                          <a:pt x="1697512" y="0"/>
                        </a:cubicBezTo>
                        <a:cubicBezTo>
                          <a:pt x="1685373" y="275030"/>
                          <a:pt x="1713964" y="354190"/>
                          <a:pt x="1697512" y="599788"/>
                        </a:cubicBezTo>
                        <a:cubicBezTo>
                          <a:pt x="1681060" y="845386"/>
                          <a:pt x="1676639" y="972248"/>
                          <a:pt x="1697512" y="1148650"/>
                        </a:cubicBezTo>
                        <a:cubicBezTo>
                          <a:pt x="1718385" y="1325052"/>
                          <a:pt x="1706599" y="1535483"/>
                          <a:pt x="1697512" y="1697512"/>
                        </a:cubicBezTo>
                        <a:cubicBezTo>
                          <a:pt x="1579876" y="1690019"/>
                          <a:pt x="1296758" y="1718587"/>
                          <a:pt x="1165625" y="1697512"/>
                        </a:cubicBezTo>
                        <a:cubicBezTo>
                          <a:pt x="1034492" y="1676437"/>
                          <a:pt x="850419" y="1700604"/>
                          <a:pt x="633738" y="1697512"/>
                        </a:cubicBezTo>
                        <a:cubicBezTo>
                          <a:pt x="417057" y="1694420"/>
                          <a:pt x="292345" y="1725030"/>
                          <a:pt x="0" y="1697512"/>
                        </a:cubicBezTo>
                        <a:cubicBezTo>
                          <a:pt x="25271" y="1412851"/>
                          <a:pt x="17688" y="1373033"/>
                          <a:pt x="0" y="1097724"/>
                        </a:cubicBezTo>
                        <a:cubicBezTo>
                          <a:pt x="-17688" y="822415"/>
                          <a:pt x="-28361" y="690488"/>
                          <a:pt x="0" y="497937"/>
                        </a:cubicBezTo>
                        <a:cubicBezTo>
                          <a:pt x="28361" y="305386"/>
                          <a:pt x="14157" y="220798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844425238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074601FB-358A-8243-C28E-1E87FB9EFF5A}"/>
                      </a:ext>
                    </a:extLst>
                  </p:cNvPr>
                  <p:cNvSpPr/>
                  <p:nvPr/>
                </p:nvSpPr>
                <p:spPr>
                  <a:xfrm rot="15513041">
                    <a:off x="6826613" y="454298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09772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148650 h 1697512"/>
                      <a:gd name="connsiteX6" fmla="*/ 1697512 w 1697512"/>
                      <a:gd name="connsiteY6" fmla="*/ 1697512 h 1697512"/>
                      <a:gd name="connsiteX7" fmla="*/ 1148650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14700 h 1697512"/>
                      <a:gd name="connsiteX11" fmla="*/ 0 w 1697512"/>
                      <a:gd name="connsiteY11" fmla="*/ 53188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57533" y="-11695"/>
                          <a:pt x="404655" y="12566"/>
                          <a:pt x="531887" y="0"/>
                        </a:cubicBezTo>
                        <a:cubicBezTo>
                          <a:pt x="659119" y="-12566"/>
                          <a:pt x="978501" y="-20458"/>
                          <a:pt x="1097724" y="0"/>
                        </a:cubicBezTo>
                        <a:cubicBezTo>
                          <a:pt x="1216947" y="20458"/>
                          <a:pt x="1533328" y="15464"/>
                          <a:pt x="1697512" y="0"/>
                        </a:cubicBezTo>
                        <a:cubicBezTo>
                          <a:pt x="1720721" y="119576"/>
                          <a:pt x="1681907" y="284946"/>
                          <a:pt x="1697512" y="548862"/>
                        </a:cubicBezTo>
                        <a:cubicBezTo>
                          <a:pt x="1713117" y="812778"/>
                          <a:pt x="1673374" y="966776"/>
                          <a:pt x="1697512" y="1148650"/>
                        </a:cubicBezTo>
                        <a:cubicBezTo>
                          <a:pt x="1721650" y="1330524"/>
                          <a:pt x="1684936" y="1536331"/>
                          <a:pt x="1697512" y="1697512"/>
                        </a:cubicBezTo>
                        <a:cubicBezTo>
                          <a:pt x="1536848" y="1676681"/>
                          <a:pt x="1378698" y="1704559"/>
                          <a:pt x="1148650" y="1697512"/>
                        </a:cubicBezTo>
                        <a:cubicBezTo>
                          <a:pt x="918602" y="1690465"/>
                          <a:pt x="820027" y="1702006"/>
                          <a:pt x="565837" y="1697512"/>
                        </a:cubicBezTo>
                        <a:cubicBezTo>
                          <a:pt x="311647" y="1693018"/>
                          <a:pt x="247886" y="1702319"/>
                          <a:pt x="0" y="1697512"/>
                        </a:cubicBezTo>
                        <a:cubicBezTo>
                          <a:pt x="-3756" y="1462750"/>
                          <a:pt x="27753" y="1263655"/>
                          <a:pt x="0" y="1114700"/>
                        </a:cubicBezTo>
                        <a:cubicBezTo>
                          <a:pt x="-27753" y="965745"/>
                          <a:pt x="-20030" y="722999"/>
                          <a:pt x="0" y="531887"/>
                        </a:cubicBezTo>
                        <a:cubicBezTo>
                          <a:pt x="20030" y="340775"/>
                          <a:pt x="-15513" y="20620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49759" y="12093"/>
                          <a:pt x="371297" y="-21444"/>
                          <a:pt x="531887" y="0"/>
                        </a:cubicBezTo>
                        <a:cubicBezTo>
                          <a:pt x="692477" y="21444"/>
                          <a:pt x="848147" y="21373"/>
                          <a:pt x="1046799" y="0"/>
                        </a:cubicBezTo>
                        <a:cubicBezTo>
                          <a:pt x="1245451" y="-21373"/>
                          <a:pt x="1425759" y="12185"/>
                          <a:pt x="1697512" y="0"/>
                        </a:cubicBezTo>
                        <a:cubicBezTo>
                          <a:pt x="1684839" y="144963"/>
                          <a:pt x="1680227" y="304278"/>
                          <a:pt x="1697512" y="599788"/>
                        </a:cubicBezTo>
                        <a:cubicBezTo>
                          <a:pt x="1714797" y="895298"/>
                          <a:pt x="1704872" y="902061"/>
                          <a:pt x="1697512" y="1131675"/>
                        </a:cubicBezTo>
                        <a:cubicBezTo>
                          <a:pt x="1690152" y="1361289"/>
                          <a:pt x="1698216" y="1546433"/>
                          <a:pt x="1697512" y="1697512"/>
                        </a:cubicBezTo>
                        <a:cubicBezTo>
                          <a:pt x="1457979" y="1724835"/>
                          <a:pt x="1267083" y="1682954"/>
                          <a:pt x="1097724" y="1697512"/>
                        </a:cubicBezTo>
                        <a:cubicBezTo>
                          <a:pt x="928365" y="1712070"/>
                          <a:pt x="825527" y="1684067"/>
                          <a:pt x="582812" y="1697512"/>
                        </a:cubicBezTo>
                        <a:cubicBezTo>
                          <a:pt x="340097" y="1710957"/>
                          <a:pt x="237326" y="1705465"/>
                          <a:pt x="0" y="1697512"/>
                        </a:cubicBezTo>
                        <a:cubicBezTo>
                          <a:pt x="8440" y="1509284"/>
                          <a:pt x="9883" y="1364018"/>
                          <a:pt x="0" y="1131675"/>
                        </a:cubicBezTo>
                        <a:cubicBezTo>
                          <a:pt x="-9883" y="899332"/>
                          <a:pt x="23596" y="712714"/>
                          <a:pt x="0" y="582812"/>
                        </a:cubicBezTo>
                        <a:cubicBezTo>
                          <a:pt x="-23596" y="452910"/>
                          <a:pt x="5059" y="159518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402388478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74" name="Group 73">
                    <a:extLst>
                      <a:ext uri="{FF2B5EF4-FFF2-40B4-BE49-F238E27FC236}">
                        <a16:creationId xmlns:a16="http://schemas.microsoft.com/office/drawing/2014/main" id="{A0941F32-C388-920C-46F3-5C8AC7E31F84}"/>
                      </a:ext>
                    </a:extLst>
                  </p:cNvPr>
                  <p:cNvGrpSpPr/>
                  <p:nvPr/>
                </p:nvGrpSpPr>
                <p:grpSpPr>
                  <a:xfrm rot="900000">
                    <a:off x="7014538" y="4724989"/>
                    <a:ext cx="1338368" cy="1326490"/>
                    <a:chOff x="6823829" y="4535972"/>
                    <a:chExt cx="1719786" cy="1704524"/>
                  </a:xfrm>
                  <a:grpFill/>
                </p:grpSpPr>
                <p:sp>
                  <p:nvSpPr>
                    <p:cNvPr id="75" name="Rectangle 74">
                      <a:extLst>
                        <a:ext uri="{FF2B5EF4-FFF2-40B4-BE49-F238E27FC236}">
                          <a16:creationId xmlns:a16="http://schemas.microsoft.com/office/drawing/2014/main" id="{545B91F0-654E-A10C-A216-269FB35C85E1}"/>
                        </a:ext>
                      </a:extLst>
                    </p:cNvPr>
                    <p:cNvSpPr/>
                    <p:nvPr/>
                  </p:nvSpPr>
                  <p:spPr>
                    <a:xfrm rot="10586959">
                      <a:off x="6843320" y="453597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82812 w 1697512"/>
                        <a:gd name="connsiteY1" fmla="*/ 0 h 1697512"/>
                        <a:gd name="connsiteX2" fmla="*/ 1165625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82812 h 1697512"/>
                        <a:gd name="connsiteX5" fmla="*/ 1697512 w 1697512"/>
                        <a:gd name="connsiteY5" fmla="*/ 1114700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63373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4886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22073" y="-7481"/>
                            <a:pt x="318623" y="-11778"/>
                            <a:pt x="582812" y="0"/>
                          </a:cubicBezTo>
                          <a:cubicBezTo>
                            <a:pt x="847001" y="11778"/>
                            <a:pt x="923379" y="27204"/>
                            <a:pt x="1165625" y="0"/>
                          </a:cubicBezTo>
                          <a:cubicBezTo>
                            <a:pt x="1407871" y="-27204"/>
                            <a:pt x="1554574" y="-14399"/>
                            <a:pt x="1697512" y="0"/>
                          </a:cubicBezTo>
                          <a:cubicBezTo>
                            <a:pt x="1715684" y="237021"/>
                            <a:pt x="1702110" y="462016"/>
                            <a:pt x="1697512" y="582812"/>
                          </a:cubicBezTo>
                          <a:cubicBezTo>
                            <a:pt x="1692914" y="703608"/>
                            <a:pt x="1684675" y="982001"/>
                            <a:pt x="1697512" y="1114700"/>
                          </a:cubicBezTo>
                          <a:cubicBezTo>
                            <a:pt x="1710349" y="1247399"/>
                            <a:pt x="1697944" y="1430923"/>
                            <a:pt x="1697512" y="1697512"/>
                          </a:cubicBezTo>
                          <a:cubicBezTo>
                            <a:pt x="1544140" y="1700149"/>
                            <a:pt x="1313968" y="1702034"/>
                            <a:pt x="1165625" y="1697512"/>
                          </a:cubicBezTo>
                          <a:cubicBezTo>
                            <a:pt x="1017282" y="1692990"/>
                            <a:pt x="751403" y="1682507"/>
                            <a:pt x="633738" y="1697512"/>
                          </a:cubicBezTo>
                          <a:cubicBezTo>
                            <a:pt x="516073" y="1712517"/>
                            <a:pt x="289622" y="1673557"/>
                            <a:pt x="0" y="1697512"/>
                          </a:cubicBezTo>
                          <a:cubicBezTo>
                            <a:pt x="-10155" y="1414914"/>
                            <a:pt x="7343" y="1311828"/>
                            <a:pt x="0" y="1131675"/>
                          </a:cubicBezTo>
                          <a:cubicBezTo>
                            <a:pt x="-7343" y="951522"/>
                            <a:pt x="-3774" y="722959"/>
                            <a:pt x="0" y="548862"/>
                          </a:cubicBezTo>
                          <a:cubicBezTo>
                            <a:pt x="3774" y="374765"/>
                            <a:pt x="21349" y="245384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42892" y="22800"/>
                            <a:pt x="287142" y="8877"/>
                            <a:pt x="514912" y="0"/>
                          </a:cubicBezTo>
                          <a:cubicBezTo>
                            <a:pt x="742682" y="-8877"/>
                            <a:pt x="898910" y="18325"/>
                            <a:pt x="1063774" y="0"/>
                          </a:cubicBezTo>
                          <a:cubicBezTo>
                            <a:pt x="1228638" y="-18325"/>
                            <a:pt x="1487814" y="-11552"/>
                            <a:pt x="1697512" y="0"/>
                          </a:cubicBezTo>
                          <a:cubicBezTo>
                            <a:pt x="1697888" y="131998"/>
                            <a:pt x="1690524" y="439846"/>
                            <a:pt x="1697512" y="582812"/>
                          </a:cubicBezTo>
                          <a:cubicBezTo>
                            <a:pt x="1704500" y="725778"/>
                            <a:pt x="1674267" y="934824"/>
                            <a:pt x="1697512" y="1148650"/>
                          </a:cubicBezTo>
                          <a:cubicBezTo>
                            <a:pt x="1720757" y="1362476"/>
                            <a:pt x="1689378" y="1501502"/>
                            <a:pt x="1697512" y="1697512"/>
                          </a:cubicBezTo>
                          <a:cubicBezTo>
                            <a:pt x="1565658" y="1678583"/>
                            <a:pt x="1408659" y="1682357"/>
                            <a:pt x="1131675" y="1697512"/>
                          </a:cubicBezTo>
                          <a:cubicBezTo>
                            <a:pt x="854691" y="1712667"/>
                            <a:pt x="726214" y="1677907"/>
                            <a:pt x="548862" y="1697512"/>
                          </a:cubicBezTo>
                          <a:cubicBezTo>
                            <a:pt x="371510" y="1717117"/>
                            <a:pt x="201843" y="1697333"/>
                            <a:pt x="0" y="1697512"/>
                          </a:cubicBezTo>
                          <a:cubicBezTo>
                            <a:pt x="-8580" y="1531863"/>
                            <a:pt x="27059" y="1316391"/>
                            <a:pt x="0" y="1097724"/>
                          </a:cubicBezTo>
                          <a:cubicBezTo>
                            <a:pt x="-27059" y="879057"/>
                            <a:pt x="8274" y="723377"/>
                            <a:pt x="0" y="497937"/>
                          </a:cubicBezTo>
                          <a:cubicBezTo>
                            <a:pt x="-8274" y="272497"/>
                            <a:pt x="13489" y="148965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06042162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6" name="Rectangle 75">
                      <a:extLst>
                        <a:ext uri="{FF2B5EF4-FFF2-40B4-BE49-F238E27FC236}">
                          <a16:creationId xmlns:a16="http://schemas.microsoft.com/office/drawing/2014/main" id="{32D4619B-5B80-5DBB-DFBC-B19B33A5F411}"/>
                        </a:ext>
                      </a:extLst>
                    </p:cNvPr>
                    <p:cNvSpPr/>
                    <p:nvPr/>
                  </p:nvSpPr>
                  <p:spPr>
                    <a:xfrm rot="11700000">
                      <a:off x="6823829" y="453597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65837 w 1697512"/>
                        <a:gd name="connsiteY1" fmla="*/ 0 h 1697512"/>
                        <a:gd name="connsiteX2" fmla="*/ 108074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14912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54886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48650 h 1697512"/>
                        <a:gd name="connsiteX11" fmla="*/ 0 w 1697512"/>
                        <a:gd name="connsiteY11" fmla="*/ 616763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20452" y="-20707"/>
                            <a:pt x="306542" y="24358"/>
                            <a:pt x="565837" y="0"/>
                          </a:cubicBezTo>
                          <a:cubicBezTo>
                            <a:pt x="825132" y="-24358"/>
                            <a:pt x="848261" y="3407"/>
                            <a:pt x="1080749" y="0"/>
                          </a:cubicBezTo>
                          <a:cubicBezTo>
                            <a:pt x="1313237" y="-3407"/>
                            <a:pt x="1570085" y="15837"/>
                            <a:pt x="1697512" y="0"/>
                          </a:cubicBezTo>
                          <a:cubicBezTo>
                            <a:pt x="1698913" y="130840"/>
                            <a:pt x="1696380" y="296335"/>
                            <a:pt x="1697512" y="514912"/>
                          </a:cubicBezTo>
                          <a:cubicBezTo>
                            <a:pt x="1698644" y="733489"/>
                            <a:pt x="1705103" y="858316"/>
                            <a:pt x="1697512" y="1097724"/>
                          </a:cubicBezTo>
                          <a:cubicBezTo>
                            <a:pt x="1689921" y="1337132"/>
                            <a:pt x="1724310" y="1482288"/>
                            <a:pt x="1697512" y="1697512"/>
                          </a:cubicBezTo>
                          <a:cubicBezTo>
                            <a:pt x="1514202" y="1680265"/>
                            <a:pt x="1407927" y="1695430"/>
                            <a:pt x="1148650" y="1697512"/>
                          </a:cubicBezTo>
                          <a:cubicBezTo>
                            <a:pt x="889373" y="1699594"/>
                            <a:pt x="727316" y="1715406"/>
                            <a:pt x="548862" y="1697512"/>
                          </a:cubicBezTo>
                          <a:cubicBezTo>
                            <a:pt x="370408" y="1679618"/>
                            <a:pt x="148225" y="1702646"/>
                            <a:pt x="0" y="1697512"/>
                          </a:cubicBezTo>
                          <a:cubicBezTo>
                            <a:pt x="-17764" y="1498745"/>
                            <a:pt x="-6887" y="1381014"/>
                            <a:pt x="0" y="1148650"/>
                          </a:cubicBezTo>
                          <a:cubicBezTo>
                            <a:pt x="6887" y="916286"/>
                            <a:pt x="-15318" y="804750"/>
                            <a:pt x="0" y="616763"/>
                          </a:cubicBezTo>
                          <a:cubicBezTo>
                            <a:pt x="15318" y="428776"/>
                            <a:pt x="-13929" y="166745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59929" y="-2302"/>
                            <a:pt x="413729" y="15000"/>
                            <a:pt x="565837" y="0"/>
                          </a:cubicBezTo>
                          <a:cubicBezTo>
                            <a:pt x="717945" y="-15000"/>
                            <a:pt x="881047" y="25056"/>
                            <a:pt x="1148650" y="0"/>
                          </a:cubicBezTo>
                          <a:cubicBezTo>
                            <a:pt x="1416253" y="-25056"/>
                            <a:pt x="1491312" y="23510"/>
                            <a:pt x="1697512" y="0"/>
                          </a:cubicBezTo>
                          <a:cubicBezTo>
                            <a:pt x="1673594" y="179916"/>
                            <a:pt x="1688656" y="357760"/>
                            <a:pt x="1697512" y="531887"/>
                          </a:cubicBezTo>
                          <a:cubicBezTo>
                            <a:pt x="1706368" y="706014"/>
                            <a:pt x="1709899" y="889042"/>
                            <a:pt x="1697512" y="1131675"/>
                          </a:cubicBezTo>
                          <a:cubicBezTo>
                            <a:pt x="1685125" y="1374308"/>
                            <a:pt x="1725007" y="1520572"/>
                            <a:pt x="1697512" y="1697512"/>
                          </a:cubicBezTo>
                          <a:cubicBezTo>
                            <a:pt x="1511545" y="1712386"/>
                            <a:pt x="1322226" y="1691800"/>
                            <a:pt x="1182600" y="1697512"/>
                          </a:cubicBezTo>
                          <a:cubicBezTo>
                            <a:pt x="1042974" y="1703224"/>
                            <a:pt x="796218" y="1680059"/>
                            <a:pt x="633738" y="1697512"/>
                          </a:cubicBezTo>
                          <a:cubicBezTo>
                            <a:pt x="471258" y="1714965"/>
                            <a:pt x="295485" y="1703267"/>
                            <a:pt x="0" y="1697512"/>
                          </a:cubicBezTo>
                          <a:cubicBezTo>
                            <a:pt x="11639" y="1539411"/>
                            <a:pt x="20842" y="1274194"/>
                            <a:pt x="0" y="1114700"/>
                          </a:cubicBezTo>
                          <a:cubicBezTo>
                            <a:pt x="-20842" y="955206"/>
                            <a:pt x="23498" y="717947"/>
                            <a:pt x="0" y="565837"/>
                          </a:cubicBezTo>
                          <a:cubicBezTo>
                            <a:pt x="-23498" y="413727"/>
                            <a:pt x="-23701" y="187064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453082250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7" name="Rectangle 76">
                      <a:extLst>
                        <a:ext uri="{FF2B5EF4-FFF2-40B4-BE49-F238E27FC236}">
                          <a16:creationId xmlns:a16="http://schemas.microsoft.com/office/drawing/2014/main" id="{88FE50E7-244C-1870-75B3-87298870CB28}"/>
                        </a:ext>
                      </a:extLst>
                    </p:cNvPr>
                    <p:cNvSpPr/>
                    <p:nvPr/>
                  </p:nvSpPr>
                  <p:spPr>
                    <a:xfrm rot="12600000">
                      <a:off x="6823829" y="453597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08074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131675 w 1697512"/>
                        <a:gd name="connsiteY7" fmla="*/ 1697512 h 1697512"/>
                        <a:gd name="connsiteX8" fmla="*/ 53188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65625 h 1697512"/>
                        <a:gd name="connsiteX11" fmla="*/ 0 w 1697512"/>
                        <a:gd name="connsiteY11" fmla="*/ 59978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62793" y="-24491"/>
                            <a:pt x="368194" y="9369"/>
                            <a:pt x="548862" y="0"/>
                          </a:cubicBezTo>
                          <a:cubicBezTo>
                            <a:pt x="729530" y="-9369"/>
                            <a:pt x="895012" y="-5734"/>
                            <a:pt x="1080749" y="0"/>
                          </a:cubicBezTo>
                          <a:cubicBezTo>
                            <a:pt x="1266486" y="5734"/>
                            <a:pt x="1509242" y="26262"/>
                            <a:pt x="1697512" y="0"/>
                          </a:cubicBezTo>
                          <a:cubicBezTo>
                            <a:pt x="1709657" y="253953"/>
                            <a:pt x="1714572" y="367500"/>
                            <a:pt x="1697512" y="565837"/>
                          </a:cubicBezTo>
                          <a:cubicBezTo>
                            <a:pt x="1680452" y="764174"/>
                            <a:pt x="1714288" y="975822"/>
                            <a:pt x="1697512" y="1097724"/>
                          </a:cubicBezTo>
                          <a:cubicBezTo>
                            <a:pt x="1680736" y="1219626"/>
                            <a:pt x="1694188" y="1558147"/>
                            <a:pt x="1697512" y="1697512"/>
                          </a:cubicBezTo>
                          <a:cubicBezTo>
                            <a:pt x="1578278" y="1687504"/>
                            <a:pt x="1299160" y="1677325"/>
                            <a:pt x="1131675" y="1697512"/>
                          </a:cubicBezTo>
                          <a:cubicBezTo>
                            <a:pt x="964190" y="1717699"/>
                            <a:pt x="690802" y="1685515"/>
                            <a:pt x="531887" y="1697512"/>
                          </a:cubicBezTo>
                          <a:cubicBezTo>
                            <a:pt x="372972" y="1709509"/>
                            <a:pt x="243831" y="1709611"/>
                            <a:pt x="0" y="1697512"/>
                          </a:cubicBezTo>
                          <a:cubicBezTo>
                            <a:pt x="-11370" y="1501966"/>
                            <a:pt x="132" y="1365819"/>
                            <a:pt x="0" y="1165625"/>
                          </a:cubicBezTo>
                          <a:cubicBezTo>
                            <a:pt x="-132" y="965431"/>
                            <a:pt x="13062" y="742873"/>
                            <a:pt x="0" y="599788"/>
                          </a:cubicBezTo>
                          <a:cubicBezTo>
                            <a:pt x="-13062" y="456703"/>
                            <a:pt x="1487" y="291936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46172" y="-7089"/>
                            <a:pt x="298658" y="-17"/>
                            <a:pt x="565837" y="0"/>
                          </a:cubicBezTo>
                          <a:cubicBezTo>
                            <a:pt x="833016" y="17"/>
                            <a:pt x="877238" y="-5552"/>
                            <a:pt x="1080749" y="0"/>
                          </a:cubicBezTo>
                          <a:cubicBezTo>
                            <a:pt x="1284260" y="5552"/>
                            <a:pt x="1426189" y="-25148"/>
                            <a:pt x="1697512" y="0"/>
                          </a:cubicBezTo>
                          <a:cubicBezTo>
                            <a:pt x="1719799" y="231333"/>
                            <a:pt x="1705579" y="424130"/>
                            <a:pt x="1697512" y="599788"/>
                          </a:cubicBezTo>
                          <a:cubicBezTo>
                            <a:pt x="1689445" y="775446"/>
                            <a:pt x="1706342" y="922159"/>
                            <a:pt x="1697512" y="1131675"/>
                          </a:cubicBezTo>
                          <a:cubicBezTo>
                            <a:pt x="1688682" y="1341191"/>
                            <a:pt x="1714333" y="1432351"/>
                            <a:pt x="1697512" y="1697512"/>
                          </a:cubicBezTo>
                          <a:cubicBezTo>
                            <a:pt x="1522198" y="1714149"/>
                            <a:pt x="1301864" y="1674438"/>
                            <a:pt x="1131675" y="1697512"/>
                          </a:cubicBezTo>
                          <a:cubicBezTo>
                            <a:pt x="961486" y="1720586"/>
                            <a:pt x="816358" y="1681887"/>
                            <a:pt x="548862" y="1697512"/>
                          </a:cubicBezTo>
                          <a:cubicBezTo>
                            <a:pt x="281366" y="1713137"/>
                            <a:pt x="210440" y="1680181"/>
                            <a:pt x="0" y="1697512"/>
                          </a:cubicBezTo>
                          <a:cubicBezTo>
                            <a:pt x="4212" y="1574430"/>
                            <a:pt x="12514" y="1394165"/>
                            <a:pt x="0" y="1114700"/>
                          </a:cubicBezTo>
                          <a:cubicBezTo>
                            <a:pt x="-12514" y="835235"/>
                            <a:pt x="-9607" y="712645"/>
                            <a:pt x="0" y="548862"/>
                          </a:cubicBezTo>
                          <a:cubicBezTo>
                            <a:pt x="9607" y="385079"/>
                            <a:pt x="-17612" y="227958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671722980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8" name="Rectangle 77">
                      <a:extLst>
                        <a:ext uri="{FF2B5EF4-FFF2-40B4-BE49-F238E27FC236}">
                          <a16:creationId xmlns:a16="http://schemas.microsoft.com/office/drawing/2014/main" id="{049AE8B1-BB03-404F-E8F8-CCB8FF0522A1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846103" y="454298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65837 w 1697512"/>
                        <a:gd name="connsiteY1" fmla="*/ 0 h 1697512"/>
                        <a:gd name="connsiteX2" fmla="*/ 114865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14700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5828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82600 h 1697512"/>
                        <a:gd name="connsiteX11" fmla="*/ 0 w 1697512"/>
                        <a:gd name="connsiteY11" fmla="*/ 63373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66008" y="-1335"/>
                            <a:pt x="373754" y="27836"/>
                            <a:pt x="565837" y="0"/>
                          </a:cubicBezTo>
                          <a:cubicBezTo>
                            <a:pt x="757920" y="-27836"/>
                            <a:pt x="919937" y="18191"/>
                            <a:pt x="1148650" y="0"/>
                          </a:cubicBezTo>
                          <a:cubicBezTo>
                            <a:pt x="1377363" y="-18191"/>
                            <a:pt x="1474139" y="-10461"/>
                            <a:pt x="1697512" y="0"/>
                          </a:cubicBezTo>
                          <a:cubicBezTo>
                            <a:pt x="1692161" y="168444"/>
                            <a:pt x="1717372" y="472726"/>
                            <a:pt x="1697512" y="599788"/>
                          </a:cubicBezTo>
                          <a:cubicBezTo>
                            <a:pt x="1677652" y="726850"/>
                            <a:pt x="1672915" y="909493"/>
                            <a:pt x="1697512" y="1114700"/>
                          </a:cubicBezTo>
                          <a:cubicBezTo>
                            <a:pt x="1722109" y="1319907"/>
                            <a:pt x="1710787" y="1545129"/>
                            <a:pt x="1697512" y="1697512"/>
                          </a:cubicBezTo>
                          <a:cubicBezTo>
                            <a:pt x="1535682" y="1720311"/>
                            <a:pt x="1337578" y="1723957"/>
                            <a:pt x="1097724" y="1697512"/>
                          </a:cubicBezTo>
                          <a:cubicBezTo>
                            <a:pt x="857870" y="1671067"/>
                            <a:pt x="800249" y="1697348"/>
                            <a:pt x="582812" y="1697512"/>
                          </a:cubicBezTo>
                          <a:cubicBezTo>
                            <a:pt x="365375" y="1697676"/>
                            <a:pt x="228819" y="1681419"/>
                            <a:pt x="0" y="1697512"/>
                          </a:cubicBezTo>
                          <a:cubicBezTo>
                            <a:pt x="14631" y="1448172"/>
                            <a:pt x="-14355" y="1439067"/>
                            <a:pt x="0" y="1182600"/>
                          </a:cubicBezTo>
                          <a:cubicBezTo>
                            <a:pt x="14355" y="926133"/>
                            <a:pt x="-24845" y="828034"/>
                            <a:pt x="0" y="633738"/>
                          </a:cubicBezTo>
                          <a:cubicBezTo>
                            <a:pt x="24845" y="439442"/>
                            <a:pt x="-9024" y="271129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15813" y="17951"/>
                            <a:pt x="351586" y="-20040"/>
                            <a:pt x="565837" y="0"/>
                          </a:cubicBezTo>
                          <a:cubicBezTo>
                            <a:pt x="780088" y="20040"/>
                            <a:pt x="847236" y="-5424"/>
                            <a:pt x="1080749" y="0"/>
                          </a:cubicBezTo>
                          <a:cubicBezTo>
                            <a:pt x="1314262" y="5424"/>
                            <a:pt x="1511685" y="23937"/>
                            <a:pt x="1697512" y="0"/>
                          </a:cubicBezTo>
                          <a:cubicBezTo>
                            <a:pt x="1721218" y="156336"/>
                            <a:pt x="1713361" y="358760"/>
                            <a:pt x="1697512" y="531887"/>
                          </a:cubicBezTo>
                          <a:cubicBezTo>
                            <a:pt x="1681663" y="705014"/>
                            <a:pt x="1724002" y="963523"/>
                            <a:pt x="1697512" y="1131675"/>
                          </a:cubicBezTo>
                          <a:cubicBezTo>
                            <a:pt x="1671022" y="1299827"/>
                            <a:pt x="1723685" y="1579229"/>
                            <a:pt x="1697512" y="1697512"/>
                          </a:cubicBezTo>
                          <a:cubicBezTo>
                            <a:pt x="1477166" y="1686713"/>
                            <a:pt x="1322636" y="1683526"/>
                            <a:pt x="1182600" y="1697512"/>
                          </a:cubicBezTo>
                          <a:cubicBezTo>
                            <a:pt x="1042564" y="1711498"/>
                            <a:pt x="826061" y="1721758"/>
                            <a:pt x="650713" y="1697512"/>
                          </a:cubicBezTo>
                          <a:cubicBezTo>
                            <a:pt x="475365" y="1673266"/>
                            <a:pt x="263932" y="1729340"/>
                            <a:pt x="0" y="1697512"/>
                          </a:cubicBezTo>
                          <a:cubicBezTo>
                            <a:pt x="24572" y="1438987"/>
                            <a:pt x="-7020" y="1245955"/>
                            <a:pt x="0" y="1131675"/>
                          </a:cubicBezTo>
                          <a:cubicBezTo>
                            <a:pt x="7020" y="1017395"/>
                            <a:pt x="25629" y="828178"/>
                            <a:pt x="0" y="599788"/>
                          </a:cubicBezTo>
                          <a:cubicBezTo>
                            <a:pt x="-25629" y="371398"/>
                            <a:pt x="-29133" y="298345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953512299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9" name="Rectangle 78">
                      <a:extLst>
                        <a:ext uri="{FF2B5EF4-FFF2-40B4-BE49-F238E27FC236}">
                          <a16:creationId xmlns:a16="http://schemas.microsoft.com/office/drawing/2014/main" id="{644D6409-3253-011E-8339-6FDE9CE21E00}"/>
                        </a:ext>
                      </a:extLst>
                    </p:cNvPr>
                    <p:cNvSpPr/>
                    <p:nvPr/>
                  </p:nvSpPr>
                  <p:spPr>
                    <a:xfrm rot="14613041">
                      <a:off x="6826612" y="454298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08074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82812 h 1697512"/>
                        <a:gd name="connsiteX5" fmla="*/ 1697512 w 1697512"/>
                        <a:gd name="connsiteY5" fmla="*/ 1131675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63373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65625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54875" y="-4694"/>
                            <a:pt x="355091" y="-16715"/>
                            <a:pt x="548862" y="0"/>
                          </a:cubicBezTo>
                          <a:cubicBezTo>
                            <a:pt x="742633" y="16715"/>
                            <a:pt x="897733" y="-11015"/>
                            <a:pt x="1080749" y="0"/>
                          </a:cubicBezTo>
                          <a:cubicBezTo>
                            <a:pt x="1263765" y="11015"/>
                            <a:pt x="1522828" y="22739"/>
                            <a:pt x="1697512" y="0"/>
                          </a:cubicBezTo>
                          <a:cubicBezTo>
                            <a:pt x="1675863" y="212089"/>
                            <a:pt x="1676314" y="443140"/>
                            <a:pt x="1697512" y="582812"/>
                          </a:cubicBezTo>
                          <a:cubicBezTo>
                            <a:pt x="1718710" y="722484"/>
                            <a:pt x="1696443" y="1017969"/>
                            <a:pt x="1697512" y="1131675"/>
                          </a:cubicBezTo>
                          <a:cubicBezTo>
                            <a:pt x="1698581" y="1245381"/>
                            <a:pt x="1689774" y="1438608"/>
                            <a:pt x="1697512" y="1697512"/>
                          </a:cubicBezTo>
                          <a:cubicBezTo>
                            <a:pt x="1472640" y="1717828"/>
                            <a:pt x="1269510" y="1697750"/>
                            <a:pt x="1148650" y="1697512"/>
                          </a:cubicBezTo>
                          <a:cubicBezTo>
                            <a:pt x="1027790" y="1697274"/>
                            <a:pt x="782327" y="1689197"/>
                            <a:pt x="633738" y="1697512"/>
                          </a:cubicBezTo>
                          <a:cubicBezTo>
                            <a:pt x="485149" y="1705827"/>
                            <a:pt x="289208" y="1691283"/>
                            <a:pt x="0" y="1697512"/>
                          </a:cubicBezTo>
                          <a:cubicBezTo>
                            <a:pt x="-18740" y="1435696"/>
                            <a:pt x="-18377" y="1420575"/>
                            <a:pt x="0" y="1165625"/>
                          </a:cubicBezTo>
                          <a:cubicBezTo>
                            <a:pt x="18377" y="910675"/>
                            <a:pt x="22749" y="773069"/>
                            <a:pt x="0" y="582812"/>
                          </a:cubicBezTo>
                          <a:cubicBezTo>
                            <a:pt x="-22749" y="392555"/>
                            <a:pt x="24939" y="117307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60019" y="17332"/>
                            <a:pt x="315846" y="-23574"/>
                            <a:pt x="565837" y="0"/>
                          </a:cubicBezTo>
                          <a:cubicBezTo>
                            <a:pt x="815828" y="23574"/>
                            <a:pt x="860330" y="9594"/>
                            <a:pt x="1131675" y="0"/>
                          </a:cubicBezTo>
                          <a:cubicBezTo>
                            <a:pt x="1403020" y="-9594"/>
                            <a:pt x="1457223" y="1962"/>
                            <a:pt x="1697512" y="0"/>
                          </a:cubicBezTo>
                          <a:cubicBezTo>
                            <a:pt x="1682758" y="131589"/>
                            <a:pt x="1674724" y="358493"/>
                            <a:pt x="1697512" y="514912"/>
                          </a:cubicBezTo>
                          <a:cubicBezTo>
                            <a:pt x="1720300" y="671331"/>
                            <a:pt x="1704349" y="845553"/>
                            <a:pt x="1697512" y="1080749"/>
                          </a:cubicBezTo>
                          <a:cubicBezTo>
                            <a:pt x="1690675" y="1315945"/>
                            <a:pt x="1702685" y="1532943"/>
                            <a:pt x="1697512" y="1697512"/>
                          </a:cubicBezTo>
                          <a:cubicBezTo>
                            <a:pt x="1451095" y="1712551"/>
                            <a:pt x="1304027" y="1694229"/>
                            <a:pt x="1182600" y="1697512"/>
                          </a:cubicBezTo>
                          <a:cubicBezTo>
                            <a:pt x="1061173" y="1700795"/>
                            <a:pt x="908140" y="1710076"/>
                            <a:pt x="667688" y="1697512"/>
                          </a:cubicBezTo>
                          <a:cubicBezTo>
                            <a:pt x="427236" y="1684948"/>
                            <a:pt x="181966" y="1666312"/>
                            <a:pt x="0" y="1697512"/>
                          </a:cubicBezTo>
                          <a:cubicBezTo>
                            <a:pt x="25567" y="1498686"/>
                            <a:pt x="-1694" y="1430248"/>
                            <a:pt x="0" y="1182600"/>
                          </a:cubicBezTo>
                          <a:cubicBezTo>
                            <a:pt x="1694" y="934952"/>
                            <a:pt x="23384" y="886602"/>
                            <a:pt x="0" y="667688"/>
                          </a:cubicBezTo>
                          <a:cubicBezTo>
                            <a:pt x="-23384" y="448774"/>
                            <a:pt x="27100" y="233594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2695176841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0" name="Rectangle 79">
                      <a:extLst>
                        <a:ext uri="{FF2B5EF4-FFF2-40B4-BE49-F238E27FC236}">
                          <a16:creationId xmlns:a16="http://schemas.microsoft.com/office/drawing/2014/main" id="{E791F5C0-4E58-D838-7B94-7EEC8991E957}"/>
                        </a:ext>
                      </a:extLst>
                    </p:cNvPr>
                    <p:cNvSpPr/>
                    <p:nvPr/>
                  </p:nvSpPr>
                  <p:spPr>
                    <a:xfrm rot="15513041">
                      <a:off x="6826612" y="454298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99788 w 1697512"/>
                        <a:gd name="connsiteY1" fmla="*/ 0 h 1697512"/>
                        <a:gd name="connsiteX2" fmla="*/ 11826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48862 h 1697512"/>
                        <a:gd name="connsiteX5" fmla="*/ 1697512 w 1697512"/>
                        <a:gd name="connsiteY5" fmla="*/ 1080749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650713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4979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46036" y="1363"/>
                            <a:pt x="388263" y="-28105"/>
                            <a:pt x="599788" y="0"/>
                          </a:cubicBezTo>
                          <a:cubicBezTo>
                            <a:pt x="811313" y="28105"/>
                            <a:pt x="980466" y="4163"/>
                            <a:pt x="1182600" y="0"/>
                          </a:cubicBezTo>
                          <a:cubicBezTo>
                            <a:pt x="1384734" y="-4163"/>
                            <a:pt x="1505734" y="-7272"/>
                            <a:pt x="1697512" y="0"/>
                          </a:cubicBezTo>
                          <a:cubicBezTo>
                            <a:pt x="1677546" y="225110"/>
                            <a:pt x="1681609" y="346625"/>
                            <a:pt x="1697512" y="548862"/>
                          </a:cubicBezTo>
                          <a:cubicBezTo>
                            <a:pt x="1713415" y="751099"/>
                            <a:pt x="1685418" y="847401"/>
                            <a:pt x="1697512" y="1080749"/>
                          </a:cubicBezTo>
                          <a:cubicBezTo>
                            <a:pt x="1709606" y="1314097"/>
                            <a:pt x="1673214" y="1395012"/>
                            <a:pt x="1697512" y="1697512"/>
                          </a:cubicBezTo>
                          <a:cubicBezTo>
                            <a:pt x="1500115" y="1705109"/>
                            <a:pt x="1408027" y="1674304"/>
                            <a:pt x="1165625" y="1697512"/>
                          </a:cubicBezTo>
                          <a:cubicBezTo>
                            <a:pt x="923223" y="1720720"/>
                            <a:pt x="876893" y="1714849"/>
                            <a:pt x="650713" y="1697512"/>
                          </a:cubicBezTo>
                          <a:cubicBezTo>
                            <a:pt x="424533" y="1680175"/>
                            <a:pt x="205662" y="1721987"/>
                            <a:pt x="0" y="1697512"/>
                          </a:cubicBezTo>
                          <a:cubicBezTo>
                            <a:pt x="9974" y="1568099"/>
                            <a:pt x="7040" y="1266884"/>
                            <a:pt x="0" y="1097724"/>
                          </a:cubicBezTo>
                          <a:cubicBezTo>
                            <a:pt x="-7040" y="928564"/>
                            <a:pt x="-21534" y="739061"/>
                            <a:pt x="0" y="497937"/>
                          </a:cubicBezTo>
                          <a:cubicBezTo>
                            <a:pt x="21534" y="256813"/>
                            <a:pt x="10551" y="105370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62673" y="12579"/>
                            <a:pt x="327665" y="6031"/>
                            <a:pt x="548862" y="0"/>
                          </a:cubicBezTo>
                          <a:cubicBezTo>
                            <a:pt x="770059" y="-6031"/>
                            <a:pt x="960304" y="1722"/>
                            <a:pt x="1148650" y="0"/>
                          </a:cubicBezTo>
                          <a:cubicBezTo>
                            <a:pt x="1336996" y="-1722"/>
                            <a:pt x="1471976" y="487"/>
                            <a:pt x="1697512" y="0"/>
                          </a:cubicBezTo>
                          <a:cubicBezTo>
                            <a:pt x="1726112" y="189721"/>
                            <a:pt x="1726692" y="311191"/>
                            <a:pt x="1697512" y="599788"/>
                          </a:cubicBezTo>
                          <a:cubicBezTo>
                            <a:pt x="1668332" y="888385"/>
                            <a:pt x="1693053" y="1018394"/>
                            <a:pt x="1697512" y="1199575"/>
                          </a:cubicBezTo>
                          <a:cubicBezTo>
                            <a:pt x="1701971" y="1380756"/>
                            <a:pt x="1682951" y="1538166"/>
                            <a:pt x="1697512" y="1697512"/>
                          </a:cubicBezTo>
                          <a:cubicBezTo>
                            <a:pt x="1479144" y="1694647"/>
                            <a:pt x="1412022" y="1701545"/>
                            <a:pt x="1165625" y="1697512"/>
                          </a:cubicBezTo>
                          <a:cubicBezTo>
                            <a:pt x="919228" y="1693479"/>
                            <a:pt x="836652" y="1675235"/>
                            <a:pt x="582812" y="1697512"/>
                          </a:cubicBezTo>
                          <a:cubicBezTo>
                            <a:pt x="328972" y="1719789"/>
                            <a:pt x="154154" y="1714028"/>
                            <a:pt x="0" y="1697512"/>
                          </a:cubicBezTo>
                          <a:cubicBezTo>
                            <a:pt x="18764" y="1558148"/>
                            <a:pt x="-21376" y="1304298"/>
                            <a:pt x="0" y="1131675"/>
                          </a:cubicBezTo>
                          <a:cubicBezTo>
                            <a:pt x="21376" y="959052"/>
                            <a:pt x="14919" y="726910"/>
                            <a:pt x="0" y="599788"/>
                          </a:cubicBezTo>
                          <a:cubicBezTo>
                            <a:pt x="-14919" y="472666"/>
                            <a:pt x="-26149" y="252438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220276992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89453DC6-47C9-4CD4-C0EA-4EDFA533DBA9}"/>
                    </a:ext>
                  </a:extLst>
                </p:cNvPr>
                <p:cNvGrpSpPr/>
                <p:nvPr/>
              </p:nvGrpSpPr>
              <p:grpSpPr>
                <a:xfrm>
                  <a:off x="7156421" y="4848578"/>
                  <a:ext cx="1096044" cy="1086318"/>
                  <a:chOff x="6823830" y="4535971"/>
                  <a:chExt cx="1719786" cy="1704524"/>
                </a:xfrm>
                <a:grpFill/>
              </p:grpSpPr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D987582B-7A92-E675-A46D-2EF7702A940F}"/>
                      </a:ext>
                    </a:extLst>
                  </p:cNvPr>
                  <p:cNvSpPr/>
                  <p:nvPr/>
                </p:nvSpPr>
                <p:spPr>
                  <a:xfrm rot="10586959">
                    <a:off x="6843321" y="453597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06377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4886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65625 h 1697512"/>
                      <a:gd name="connsiteX11" fmla="*/ 0 w 1697512"/>
                      <a:gd name="connsiteY11" fmla="*/ 59978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25638" y="16621"/>
                          <a:pt x="267579" y="11619"/>
                          <a:pt x="531887" y="0"/>
                        </a:cubicBezTo>
                        <a:cubicBezTo>
                          <a:pt x="796195" y="-11619"/>
                          <a:pt x="942807" y="-17833"/>
                          <a:pt x="1063774" y="0"/>
                        </a:cubicBezTo>
                        <a:cubicBezTo>
                          <a:pt x="1184741" y="17833"/>
                          <a:pt x="1449666" y="6211"/>
                          <a:pt x="1697512" y="0"/>
                        </a:cubicBezTo>
                        <a:cubicBezTo>
                          <a:pt x="1706096" y="181215"/>
                          <a:pt x="1719873" y="386569"/>
                          <a:pt x="1697512" y="548862"/>
                        </a:cubicBezTo>
                        <a:cubicBezTo>
                          <a:pt x="1675151" y="711155"/>
                          <a:pt x="1704327" y="909510"/>
                          <a:pt x="1697512" y="1114700"/>
                        </a:cubicBezTo>
                        <a:cubicBezTo>
                          <a:pt x="1690697" y="1319890"/>
                          <a:pt x="1725025" y="1471242"/>
                          <a:pt x="1697512" y="1697512"/>
                        </a:cubicBezTo>
                        <a:cubicBezTo>
                          <a:pt x="1468239" y="1714839"/>
                          <a:pt x="1330990" y="1725088"/>
                          <a:pt x="1114700" y="1697512"/>
                        </a:cubicBezTo>
                        <a:cubicBezTo>
                          <a:pt x="898410" y="1669936"/>
                          <a:pt x="678342" y="1691173"/>
                          <a:pt x="548862" y="1697512"/>
                        </a:cubicBezTo>
                        <a:cubicBezTo>
                          <a:pt x="419382" y="1703851"/>
                          <a:pt x="230395" y="1697822"/>
                          <a:pt x="0" y="1697512"/>
                        </a:cubicBezTo>
                        <a:cubicBezTo>
                          <a:pt x="24489" y="1471701"/>
                          <a:pt x="8248" y="1317308"/>
                          <a:pt x="0" y="1165625"/>
                        </a:cubicBezTo>
                        <a:cubicBezTo>
                          <a:pt x="-8248" y="1013942"/>
                          <a:pt x="-19560" y="789540"/>
                          <a:pt x="0" y="599788"/>
                        </a:cubicBezTo>
                        <a:cubicBezTo>
                          <a:pt x="19560" y="410036"/>
                          <a:pt x="-7933" y="184405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52208" y="-11593"/>
                          <a:pt x="291500" y="-28418"/>
                          <a:pt x="582812" y="0"/>
                        </a:cubicBezTo>
                        <a:cubicBezTo>
                          <a:pt x="874124" y="28418"/>
                          <a:pt x="861315" y="22910"/>
                          <a:pt x="1114700" y="0"/>
                        </a:cubicBezTo>
                        <a:cubicBezTo>
                          <a:pt x="1368085" y="-22910"/>
                          <a:pt x="1534524" y="14441"/>
                          <a:pt x="1697512" y="0"/>
                        </a:cubicBezTo>
                        <a:cubicBezTo>
                          <a:pt x="1711387" y="269901"/>
                          <a:pt x="1698861" y="351877"/>
                          <a:pt x="1697512" y="599788"/>
                        </a:cubicBezTo>
                        <a:cubicBezTo>
                          <a:pt x="1696163" y="847699"/>
                          <a:pt x="1716375" y="982401"/>
                          <a:pt x="1697512" y="1131675"/>
                        </a:cubicBezTo>
                        <a:cubicBezTo>
                          <a:pt x="1678649" y="1280949"/>
                          <a:pt x="1690154" y="1564782"/>
                          <a:pt x="1697512" y="1697512"/>
                        </a:cubicBezTo>
                        <a:cubicBezTo>
                          <a:pt x="1447899" y="1699182"/>
                          <a:pt x="1309336" y="1685271"/>
                          <a:pt x="1114700" y="1697512"/>
                        </a:cubicBezTo>
                        <a:cubicBezTo>
                          <a:pt x="920064" y="1709753"/>
                          <a:pt x="803965" y="1717785"/>
                          <a:pt x="582812" y="1697512"/>
                        </a:cubicBezTo>
                        <a:cubicBezTo>
                          <a:pt x="361659" y="1677239"/>
                          <a:pt x="250511" y="1681884"/>
                          <a:pt x="0" y="1697512"/>
                        </a:cubicBezTo>
                        <a:cubicBezTo>
                          <a:pt x="18294" y="1495207"/>
                          <a:pt x="20088" y="1345736"/>
                          <a:pt x="0" y="1131675"/>
                        </a:cubicBezTo>
                        <a:cubicBezTo>
                          <a:pt x="-20088" y="917614"/>
                          <a:pt x="2562" y="825525"/>
                          <a:pt x="0" y="582812"/>
                        </a:cubicBezTo>
                        <a:cubicBezTo>
                          <a:pt x="-2562" y="340099"/>
                          <a:pt x="10774" y="213824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219447147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389D8E86-6E09-6950-CFCA-97E955B468AC}"/>
                      </a:ext>
                    </a:extLst>
                  </p:cNvPr>
                  <p:cNvSpPr/>
                  <p:nvPr/>
                </p:nvSpPr>
                <p:spPr>
                  <a:xfrm rot="11700000">
                    <a:off x="6823830" y="453597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48862 w 1697512"/>
                      <a:gd name="connsiteY1" fmla="*/ 0 h 1697512"/>
                      <a:gd name="connsiteX2" fmla="*/ 11147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48650 w 1697512"/>
                      <a:gd name="connsiteY7" fmla="*/ 1697512 h 1697512"/>
                      <a:gd name="connsiteX8" fmla="*/ 63373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31675 h 1697512"/>
                      <a:gd name="connsiteX11" fmla="*/ 0 w 1697512"/>
                      <a:gd name="connsiteY11" fmla="*/ 53188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63132" y="12381"/>
                          <a:pt x="353039" y="21949"/>
                          <a:pt x="548862" y="0"/>
                        </a:cubicBezTo>
                        <a:cubicBezTo>
                          <a:pt x="744685" y="-21949"/>
                          <a:pt x="846302" y="16733"/>
                          <a:pt x="1114700" y="0"/>
                        </a:cubicBezTo>
                        <a:cubicBezTo>
                          <a:pt x="1383098" y="-16733"/>
                          <a:pt x="1446401" y="-25996"/>
                          <a:pt x="1697512" y="0"/>
                        </a:cubicBezTo>
                        <a:cubicBezTo>
                          <a:pt x="1705920" y="160926"/>
                          <a:pt x="1690831" y="334229"/>
                          <a:pt x="1697512" y="548862"/>
                        </a:cubicBezTo>
                        <a:cubicBezTo>
                          <a:pt x="1704193" y="763495"/>
                          <a:pt x="1710069" y="856857"/>
                          <a:pt x="1697512" y="1114700"/>
                        </a:cubicBezTo>
                        <a:cubicBezTo>
                          <a:pt x="1684955" y="1372543"/>
                          <a:pt x="1685568" y="1445795"/>
                          <a:pt x="1697512" y="1697512"/>
                        </a:cubicBezTo>
                        <a:cubicBezTo>
                          <a:pt x="1426277" y="1701814"/>
                          <a:pt x="1373752" y="1703631"/>
                          <a:pt x="1148650" y="1697512"/>
                        </a:cubicBezTo>
                        <a:cubicBezTo>
                          <a:pt x="923548" y="1691393"/>
                          <a:pt x="789636" y="1687340"/>
                          <a:pt x="633738" y="1697512"/>
                        </a:cubicBezTo>
                        <a:cubicBezTo>
                          <a:pt x="477840" y="1707684"/>
                          <a:pt x="145337" y="1674992"/>
                          <a:pt x="0" y="1697512"/>
                        </a:cubicBezTo>
                        <a:cubicBezTo>
                          <a:pt x="23873" y="1460364"/>
                          <a:pt x="24021" y="1286062"/>
                          <a:pt x="0" y="1131675"/>
                        </a:cubicBezTo>
                        <a:cubicBezTo>
                          <a:pt x="-24021" y="977288"/>
                          <a:pt x="-7084" y="814575"/>
                          <a:pt x="0" y="531887"/>
                        </a:cubicBezTo>
                        <a:cubicBezTo>
                          <a:pt x="7084" y="249199"/>
                          <a:pt x="15082" y="199942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27767" y="-14130"/>
                          <a:pt x="349450" y="17996"/>
                          <a:pt x="548862" y="0"/>
                        </a:cubicBezTo>
                        <a:cubicBezTo>
                          <a:pt x="748274" y="-17996"/>
                          <a:pt x="974396" y="9759"/>
                          <a:pt x="1097724" y="0"/>
                        </a:cubicBezTo>
                        <a:cubicBezTo>
                          <a:pt x="1221052" y="-9759"/>
                          <a:pt x="1501321" y="14779"/>
                          <a:pt x="1697512" y="0"/>
                        </a:cubicBezTo>
                        <a:cubicBezTo>
                          <a:pt x="1713551" y="141867"/>
                          <a:pt x="1715985" y="382208"/>
                          <a:pt x="1697512" y="599788"/>
                        </a:cubicBezTo>
                        <a:cubicBezTo>
                          <a:pt x="1679039" y="817368"/>
                          <a:pt x="1698267" y="911963"/>
                          <a:pt x="1697512" y="1199575"/>
                        </a:cubicBezTo>
                        <a:cubicBezTo>
                          <a:pt x="1696757" y="1487187"/>
                          <a:pt x="1706691" y="1467727"/>
                          <a:pt x="1697512" y="1697512"/>
                        </a:cubicBezTo>
                        <a:cubicBezTo>
                          <a:pt x="1568353" y="1692033"/>
                          <a:pt x="1344680" y="1683004"/>
                          <a:pt x="1148650" y="1697512"/>
                        </a:cubicBezTo>
                        <a:cubicBezTo>
                          <a:pt x="952620" y="1712020"/>
                          <a:pt x="835354" y="1720115"/>
                          <a:pt x="599788" y="1697512"/>
                        </a:cubicBezTo>
                        <a:cubicBezTo>
                          <a:pt x="364222" y="1674909"/>
                          <a:pt x="208559" y="1709742"/>
                          <a:pt x="0" y="1697512"/>
                        </a:cubicBezTo>
                        <a:cubicBezTo>
                          <a:pt x="-20304" y="1444369"/>
                          <a:pt x="-17610" y="1342192"/>
                          <a:pt x="0" y="1148650"/>
                        </a:cubicBezTo>
                        <a:cubicBezTo>
                          <a:pt x="17610" y="955108"/>
                          <a:pt x="18755" y="868007"/>
                          <a:pt x="0" y="599788"/>
                        </a:cubicBezTo>
                        <a:cubicBezTo>
                          <a:pt x="-18755" y="331569"/>
                          <a:pt x="-27085" y="24033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988040177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1280D73D-7022-61A3-1DF6-B06D5B2252BE}"/>
                      </a:ext>
                    </a:extLst>
                  </p:cNvPr>
                  <p:cNvSpPr/>
                  <p:nvPr/>
                </p:nvSpPr>
                <p:spPr>
                  <a:xfrm rot="12600000">
                    <a:off x="6823830" y="453597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48862 w 1697512"/>
                      <a:gd name="connsiteY1" fmla="*/ 0 h 1697512"/>
                      <a:gd name="connsiteX2" fmla="*/ 109772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080749 h 1697512"/>
                      <a:gd name="connsiteX6" fmla="*/ 1697512 w 1697512"/>
                      <a:gd name="connsiteY6" fmla="*/ 1697512 h 1697512"/>
                      <a:gd name="connsiteX7" fmla="*/ 1097724 w 1697512"/>
                      <a:gd name="connsiteY7" fmla="*/ 1697512 h 1697512"/>
                      <a:gd name="connsiteX8" fmla="*/ 5149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65625 h 1697512"/>
                      <a:gd name="connsiteX11" fmla="*/ 0 w 1697512"/>
                      <a:gd name="connsiteY11" fmla="*/ 63373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11419" y="17968"/>
                          <a:pt x="364092" y="-22973"/>
                          <a:pt x="548862" y="0"/>
                        </a:cubicBezTo>
                        <a:cubicBezTo>
                          <a:pt x="733632" y="22973"/>
                          <a:pt x="975486" y="12806"/>
                          <a:pt x="1097724" y="0"/>
                        </a:cubicBezTo>
                        <a:cubicBezTo>
                          <a:pt x="1219962" y="-12806"/>
                          <a:pt x="1485769" y="22518"/>
                          <a:pt x="1697512" y="0"/>
                        </a:cubicBezTo>
                        <a:cubicBezTo>
                          <a:pt x="1697342" y="222097"/>
                          <a:pt x="1723093" y="355381"/>
                          <a:pt x="1697512" y="548862"/>
                        </a:cubicBezTo>
                        <a:cubicBezTo>
                          <a:pt x="1671931" y="742343"/>
                          <a:pt x="1723683" y="843338"/>
                          <a:pt x="1697512" y="1080749"/>
                        </a:cubicBezTo>
                        <a:cubicBezTo>
                          <a:pt x="1671341" y="1318160"/>
                          <a:pt x="1699394" y="1437062"/>
                          <a:pt x="1697512" y="1697512"/>
                        </a:cubicBezTo>
                        <a:cubicBezTo>
                          <a:pt x="1486080" y="1667717"/>
                          <a:pt x="1267733" y="1720737"/>
                          <a:pt x="1097724" y="1697512"/>
                        </a:cubicBezTo>
                        <a:cubicBezTo>
                          <a:pt x="927715" y="1674287"/>
                          <a:pt x="789727" y="1693694"/>
                          <a:pt x="514912" y="1697512"/>
                        </a:cubicBezTo>
                        <a:cubicBezTo>
                          <a:pt x="240097" y="1701330"/>
                          <a:pt x="154844" y="1697905"/>
                          <a:pt x="0" y="1697512"/>
                        </a:cubicBezTo>
                        <a:cubicBezTo>
                          <a:pt x="114" y="1479673"/>
                          <a:pt x="-22336" y="1358420"/>
                          <a:pt x="0" y="1165625"/>
                        </a:cubicBezTo>
                        <a:cubicBezTo>
                          <a:pt x="22336" y="972830"/>
                          <a:pt x="21215" y="820790"/>
                          <a:pt x="0" y="633738"/>
                        </a:cubicBezTo>
                        <a:cubicBezTo>
                          <a:pt x="-21215" y="446686"/>
                          <a:pt x="-31437" y="171511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45795" y="3557"/>
                          <a:pt x="382008" y="29081"/>
                          <a:pt x="582812" y="0"/>
                        </a:cubicBezTo>
                        <a:cubicBezTo>
                          <a:pt x="783616" y="-29081"/>
                          <a:pt x="871793" y="-7042"/>
                          <a:pt x="1114700" y="0"/>
                        </a:cubicBezTo>
                        <a:cubicBezTo>
                          <a:pt x="1357607" y="7042"/>
                          <a:pt x="1535943" y="2761"/>
                          <a:pt x="1697512" y="0"/>
                        </a:cubicBezTo>
                        <a:cubicBezTo>
                          <a:pt x="1694961" y="255579"/>
                          <a:pt x="1681596" y="375781"/>
                          <a:pt x="1697512" y="565837"/>
                        </a:cubicBezTo>
                        <a:cubicBezTo>
                          <a:pt x="1713428" y="755893"/>
                          <a:pt x="1685817" y="914751"/>
                          <a:pt x="1697512" y="1148650"/>
                        </a:cubicBezTo>
                        <a:cubicBezTo>
                          <a:pt x="1709207" y="1382549"/>
                          <a:pt x="1683798" y="1576470"/>
                          <a:pt x="1697512" y="1697512"/>
                        </a:cubicBezTo>
                        <a:cubicBezTo>
                          <a:pt x="1553903" y="1696649"/>
                          <a:pt x="1322444" y="1726195"/>
                          <a:pt x="1097724" y="1697512"/>
                        </a:cubicBezTo>
                        <a:cubicBezTo>
                          <a:pt x="873004" y="1668829"/>
                          <a:pt x="662976" y="1723306"/>
                          <a:pt x="514912" y="1697512"/>
                        </a:cubicBezTo>
                        <a:cubicBezTo>
                          <a:pt x="366848" y="1671718"/>
                          <a:pt x="123274" y="1674021"/>
                          <a:pt x="0" y="1697512"/>
                        </a:cubicBezTo>
                        <a:cubicBezTo>
                          <a:pt x="-23897" y="1567485"/>
                          <a:pt x="22109" y="1277885"/>
                          <a:pt x="0" y="1165625"/>
                        </a:cubicBezTo>
                        <a:cubicBezTo>
                          <a:pt x="-22109" y="1053365"/>
                          <a:pt x="-13328" y="891143"/>
                          <a:pt x="0" y="616763"/>
                        </a:cubicBezTo>
                        <a:cubicBezTo>
                          <a:pt x="13328" y="342383"/>
                          <a:pt x="-25522" y="19857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1758874477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43297505-268E-BF75-F869-4E9CEA281307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46104" y="454298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48862 w 1697512"/>
                      <a:gd name="connsiteY1" fmla="*/ 0 h 1697512"/>
                      <a:gd name="connsiteX2" fmla="*/ 109772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063774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5828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58281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33104" y="-26505"/>
                          <a:pt x="424250" y="-15141"/>
                          <a:pt x="548862" y="0"/>
                        </a:cubicBezTo>
                        <a:cubicBezTo>
                          <a:pt x="673474" y="15141"/>
                          <a:pt x="823473" y="-24200"/>
                          <a:pt x="1097724" y="0"/>
                        </a:cubicBezTo>
                        <a:cubicBezTo>
                          <a:pt x="1371975" y="24200"/>
                          <a:pt x="1402016" y="-18970"/>
                          <a:pt x="1697512" y="0"/>
                        </a:cubicBezTo>
                        <a:cubicBezTo>
                          <a:pt x="1674153" y="146626"/>
                          <a:pt x="1701843" y="313544"/>
                          <a:pt x="1697512" y="531887"/>
                        </a:cubicBezTo>
                        <a:cubicBezTo>
                          <a:pt x="1693181" y="750230"/>
                          <a:pt x="1691135" y="852664"/>
                          <a:pt x="1697512" y="1063774"/>
                        </a:cubicBezTo>
                        <a:cubicBezTo>
                          <a:pt x="1703889" y="1274884"/>
                          <a:pt x="1668416" y="1503314"/>
                          <a:pt x="1697512" y="1697512"/>
                        </a:cubicBezTo>
                        <a:cubicBezTo>
                          <a:pt x="1560102" y="1686910"/>
                          <a:pt x="1339178" y="1684894"/>
                          <a:pt x="1165625" y="1697512"/>
                        </a:cubicBezTo>
                        <a:cubicBezTo>
                          <a:pt x="992072" y="1710130"/>
                          <a:pt x="868462" y="1711432"/>
                          <a:pt x="582812" y="1697512"/>
                        </a:cubicBezTo>
                        <a:cubicBezTo>
                          <a:pt x="297162" y="1683592"/>
                          <a:pt x="278703" y="1715647"/>
                          <a:pt x="0" y="1697512"/>
                        </a:cubicBezTo>
                        <a:cubicBezTo>
                          <a:pt x="880" y="1525492"/>
                          <a:pt x="-6510" y="1431264"/>
                          <a:pt x="0" y="1182600"/>
                        </a:cubicBezTo>
                        <a:cubicBezTo>
                          <a:pt x="6510" y="933936"/>
                          <a:pt x="29070" y="797973"/>
                          <a:pt x="0" y="582812"/>
                        </a:cubicBezTo>
                        <a:cubicBezTo>
                          <a:pt x="-29070" y="367651"/>
                          <a:pt x="-18932" y="25402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81717" y="13386"/>
                          <a:pt x="399123" y="21067"/>
                          <a:pt x="531887" y="0"/>
                        </a:cubicBezTo>
                        <a:cubicBezTo>
                          <a:pt x="664651" y="-21067"/>
                          <a:pt x="857115" y="-18830"/>
                          <a:pt x="1097724" y="0"/>
                        </a:cubicBezTo>
                        <a:cubicBezTo>
                          <a:pt x="1338333" y="18830"/>
                          <a:pt x="1422022" y="29611"/>
                          <a:pt x="1697512" y="0"/>
                        </a:cubicBezTo>
                        <a:cubicBezTo>
                          <a:pt x="1672954" y="193007"/>
                          <a:pt x="1700376" y="441563"/>
                          <a:pt x="1697512" y="599788"/>
                        </a:cubicBezTo>
                        <a:cubicBezTo>
                          <a:pt x="1694648" y="758013"/>
                          <a:pt x="1700992" y="892433"/>
                          <a:pt x="1697512" y="1148650"/>
                        </a:cubicBezTo>
                        <a:cubicBezTo>
                          <a:pt x="1694032" y="1404867"/>
                          <a:pt x="1681144" y="1513352"/>
                          <a:pt x="1697512" y="1697512"/>
                        </a:cubicBezTo>
                        <a:cubicBezTo>
                          <a:pt x="1583330" y="1712886"/>
                          <a:pt x="1348792" y="1698648"/>
                          <a:pt x="1182600" y="1697512"/>
                        </a:cubicBezTo>
                        <a:cubicBezTo>
                          <a:pt x="1016408" y="1696376"/>
                          <a:pt x="869617" y="1682235"/>
                          <a:pt x="616763" y="1697512"/>
                        </a:cubicBezTo>
                        <a:cubicBezTo>
                          <a:pt x="363909" y="1712789"/>
                          <a:pt x="173618" y="1719099"/>
                          <a:pt x="0" y="1697512"/>
                        </a:cubicBezTo>
                        <a:cubicBezTo>
                          <a:pt x="18214" y="1481279"/>
                          <a:pt x="330" y="1410414"/>
                          <a:pt x="0" y="1182600"/>
                        </a:cubicBezTo>
                        <a:cubicBezTo>
                          <a:pt x="-330" y="954786"/>
                          <a:pt x="-5266" y="805260"/>
                          <a:pt x="0" y="650713"/>
                        </a:cubicBezTo>
                        <a:cubicBezTo>
                          <a:pt x="5266" y="496166"/>
                          <a:pt x="30601" y="213384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137449160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1EFED746-C360-C2DB-B8A0-8B7061D8323B}"/>
                      </a:ext>
                    </a:extLst>
                  </p:cNvPr>
                  <p:cNvSpPr/>
                  <p:nvPr/>
                </p:nvSpPr>
                <p:spPr>
                  <a:xfrm rot="14613041">
                    <a:off x="6826613" y="454298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995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82600 w 1697512"/>
                      <a:gd name="connsiteY7" fmla="*/ 1697512 h 1697512"/>
                      <a:gd name="connsiteX8" fmla="*/ 650713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14700 h 1697512"/>
                      <a:gd name="connsiteX11" fmla="*/ 0 w 1697512"/>
                      <a:gd name="connsiteY11" fmla="*/ 53188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19936" y="17384"/>
                          <a:pt x="381416" y="778"/>
                          <a:pt x="599788" y="0"/>
                        </a:cubicBezTo>
                        <a:cubicBezTo>
                          <a:pt x="818160" y="-778"/>
                          <a:pt x="1041664" y="24760"/>
                          <a:pt x="1199575" y="0"/>
                        </a:cubicBezTo>
                        <a:cubicBezTo>
                          <a:pt x="1357486" y="-24760"/>
                          <a:pt x="1485772" y="-11548"/>
                          <a:pt x="1697512" y="0"/>
                        </a:cubicBezTo>
                        <a:cubicBezTo>
                          <a:pt x="1680057" y="170696"/>
                          <a:pt x="1693669" y="377031"/>
                          <a:pt x="1697512" y="531887"/>
                        </a:cubicBezTo>
                        <a:cubicBezTo>
                          <a:pt x="1701355" y="686743"/>
                          <a:pt x="1690435" y="926458"/>
                          <a:pt x="1697512" y="1114700"/>
                        </a:cubicBezTo>
                        <a:cubicBezTo>
                          <a:pt x="1704589" y="1302942"/>
                          <a:pt x="1695698" y="1506729"/>
                          <a:pt x="1697512" y="1697512"/>
                        </a:cubicBezTo>
                        <a:cubicBezTo>
                          <a:pt x="1575464" y="1674282"/>
                          <a:pt x="1333875" y="1719234"/>
                          <a:pt x="1182600" y="1697512"/>
                        </a:cubicBezTo>
                        <a:cubicBezTo>
                          <a:pt x="1031325" y="1675790"/>
                          <a:pt x="771604" y="1710457"/>
                          <a:pt x="650713" y="1697512"/>
                        </a:cubicBezTo>
                        <a:cubicBezTo>
                          <a:pt x="529822" y="1684567"/>
                          <a:pt x="296655" y="1725344"/>
                          <a:pt x="0" y="1697512"/>
                        </a:cubicBezTo>
                        <a:cubicBezTo>
                          <a:pt x="-12006" y="1434547"/>
                          <a:pt x="-22901" y="1396825"/>
                          <a:pt x="0" y="1114700"/>
                        </a:cubicBezTo>
                        <a:cubicBezTo>
                          <a:pt x="22901" y="832575"/>
                          <a:pt x="18905" y="766900"/>
                          <a:pt x="0" y="531887"/>
                        </a:cubicBezTo>
                        <a:cubicBezTo>
                          <a:pt x="-18905" y="296874"/>
                          <a:pt x="1657" y="195106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92651" y="18257"/>
                          <a:pt x="469037" y="-11186"/>
                          <a:pt x="599788" y="0"/>
                        </a:cubicBezTo>
                        <a:cubicBezTo>
                          <a:pt x="730539" y="11186"/>
                          <a:pt x="927720" y="-9039"/>
                          <a:pt x="1148650" y="0"/>
                        </a:cubicBezTo>
                        <a:cubicBezTo>
                          <a:pt x="1369580" y="9039"/>
                          <a:pt x="1540093" y="-23751"/>
                          <a:pt x="1697512" y="0"/>
                        </a:cubicBezTo>
                        <a:cubicBezTo>
                          <a:pt x="1679428" y="155730"/>
                          <a:pt x="1690308" y="419237"/>
                          <a:pt x="1697512" y="582812"/>
                        </a:cubicBezTo>
                        <a:cubicBezTo>
                          <a:pt x="1704716" y="746387"/>
                          <a:pt x="1687902" y="951044"/>
                          <a:pt x="1697512" y="1114700"/>
                        </a:cubicBezTo>
                        <a:cubicBezTo>
                          <a:pt x="1707122" y="1278356"/>
                          <a:pt x="1720154" y="1445974"/>
                          <a:pt x="1697512" y="1697512"/>
                        </a:cubicBezTo>
                        <a:cubicBezTo>
                          <a:pt x="1541341" y="1719133"/>
                          <a:pt x="1415358" y="1716482"/>
                          <a:pt x="1148650" y="1697512"/>
                        </a:cubicBezTo>
                        <a:cubicBezTo>
                          <a:pt x="881942" y="1678542"/>
                          <a:pt x="850167" y="1708537"/>
                          <a:pt x="582812" y="1697512"/>
                        </a:cubicBezTo>
                        <a:cubicBezTo>
                          <a:pt x="315457" y="1686487"/>
                          <a:pt x="270152" y="1715181"/>
                          <a:pt x="0" y="1697512"/>
                        </a:cubicBezTo>
                        <a:cubicBezTo>
                          <a:pt x="-9777" y="1494639"/>
                          <a:pt x="-6793" y="1409684"/>
                          <a:pt x="0" y="1131675"/>
                        </a:cubicBezTo>
                        <a:cubicBezTo>
                          <a:pt x="6793" y="853666"/>
                          <a:pt x="23216" y="733778"/>
                          <a:pt x="0" y="565837"/>
                        </a:cubicBezTo>
                        <a:cubicBezTo>
                          <a:pt x="-23216" y="397896"/>
                          <a:pt x="-21188" y="182179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918060536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1CE357E3-DF2C-A251-CE5B-69F6050CAF02}"/>
                      </a:ext>
                    </a:extLst>
                  </p:cNvPr>
                  <p:cNvSpPr/>
                  <p:nvPr/>
                </p:nvSpPr>
                <p:spPr>
                  <a:xfrm rot="15513041">
                    <a:off x="6826613" y="454298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14912 w 1697512"/>
                      <a:gd name="connsiteY1" fmla="*/ 0 h 1697512"/>
                      <a:gd name="connsiteX2" fmla="*/ 109772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48650 w 1697512"/>
                      <a:gd name="connsiteY7" fmla="*/ 1697512 h 1697512"/>
                      <a:gd name="connsiteX8" fmla="*/ 616763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48650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52878" y="-2796"/>
                          <a:pt x="388857" y="-12247"/>
                          <a:pt x="514912" y="0"/>
                        </a:cubicBezTo>
                        <a:cubicBezTo>
                          <a:pt x="640967" y="12247"/>
                          <a:pt x="942289" y="21990"/>
                          <a:pt x="1097724" y="0"/>
                        </a:cubicBezTo>
                        <a:cubicBezTo>
                          <a:pt x="1253159" y="-21990"/>
                          <a:pt x="1549322" y="21285"/>
                          <a:pt x="1697512" y="0"/>
                        </a:cubicBezTo>
                        <a:cubicBezTo>
                          <a:pt x="1720973" y="254869"/>
                          <a:pt x="1704761" y="390676"/>
                          <a:pt x="1697512" y="514912"/>
                        </a:cubicBezTo>
                        <a:cubicBezTo>
                          <a:pt x="1690263" y="639148"/>
                          <a:pt x="1696868" y="844071"/>
                          <a:pt x="1697512" y="1114700"/>
                        </a:cubicBezTo>
                        <a:cubicBezTo>
                          <a:pt x="1698156" y="1385329"/>
                          <a:pt x="1702685" y="1423072"/>
                          <a:pt x="1697512" y="1697512"/>
                        </a:cubicBezTo>
                        <a:cubicBezTo>
                          <a:pt x="1482198" y="1710168"/>
                          <a:pt x="1351604" y="1709475"/>
                          <a:pt x="1148650" y="1697512"/>
                        </a:cubicBezTo>
                        <a:cubicBezTo>
                          <a:pt x="945696" y="1685549"/>
                          <a:pt x="831502" y="1706833"/>
                          <a:pt x="616763" y="1697512"/>
                        </a:cubicBezTo>
                        <a:cubicBezTo>
                          <a:pt x="402024" y="1688191"/>
                          <a:pt x="286300" y="1720309"/>
                          <a:pt x="0" y="1697512"/>
                        </a:cubicBezTo>
                        <a:cubicBezTo>
                          <a:pt x="26476" y="1585217"/>
                          <a:pt x="337" y="1344867"/>
                          <a:pt x="0" y="1148650"/>
                        </a:cubicBezTo>
                        <a:cubicBezTo>
                          <a:pt x="-337" y="952433"/>
                          <a:pt x="-21254" y="786866"/>
                          <a:pt x="0" y="565837"/>
                        </a:cubicBezTo>
                        <a:cubicBezTo>
                          <a:pt x="21254" y="344808"/>
                          <a:pt x="23685" y="17721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45972" y="-10495"/>
                          <a:pt x="293395" y="-20242"/>
                          <a:pt x="548862" y="0"/>
                        </a:cubicBezTo>
                        <a:cubicBezTo>
                          <a:pt x="804329" y="20242"/>
                          <a:pt x="965647" y="595"/>
                          <a:pt x="1114700" y="0"/>
                        </a:cubicBezTo>
                        <a:cubicBezTo>
                          <a:pt x="1263753" y="-595"/>
                          <a:pt x="1522790" y="-17940"/>
                          <a:pt x="1697512" y="0"/>
                        </a:cubicBezTo>
                        <a:cubicBezTo>
                          <a:pt x="1713556" y="132473"/>
                          <a:pt x="1724168" y="471221"/>
                          <a:pt x="1697512" y="599788"/>
                        </a:cubicBezTo>
                        <a:cubicBezTo>
                          <a:pt x="1670856" y="728355"/>
                          <a:pt x="1707374" y="973154"/>
                          <a:pt x="1697512" y="1131675"/>
                        </a:cubicBezTo>
                        <a:cubicBezTo>
                          <a:pt x="1687650" y="1290196"/>
                          <a:pt x="1694030" y="1423312"/>
                          <a:pt x="1697512" y="1697512"/>
                        </a:cubicBezTo>
                        <a:cubicBezTo>
                          <a:pt x="1464901" y="1673165"/>
                          <a:pt x="1291913" y="1685886"/>
                          <a:pt x="1165625" y="1697512"/>
                        </a:cubicBezTo>
                        <a:cubicBezTo>
                          <a:pt x="1039337" y="1709138"/>
                          <a:pt x="903573" y="1689052"/>
                          <a:pt x="650713" y="1697512"/>
                        </a:cubicBezTo>
                        <a:cubicBezTo>
                          <a:pt x="397853" y="1705972"/>
                          <a:pt x="248444" y="1726168"/>
                          <a:pt x="0" y="1697512"/>
                        </a:cubicBezTo>
                        <a:cubicBezTo>
                          <a:pt x="-24821" y="1467710"/>
                          <a:pt x="-23344" y="1391366"/>
                          <a:pt x="0" y="1148650"/>
                        </a:cubicBezTo>
                        <a:cubicBezTo>
                          <a:pt x="23344" y="905934"/>
                          <a:pt x="14159" y="672239"/>
                          <a:pt x="0" y="548862"/>
                        </a:cubicBezTo>
                        <a:cubicBezTo>
                          <a:pt x="-14159" y="425485"/>
                          <a:pt x="27189" y="236545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4244798433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1" name="Group 60">
                    <a:extLst>
                      <a:ext uri="{FF2B5EF4-FFF2-40B4-BE49-F238E27FC236}">
                        <a16:creationId xmlns:a16="http://schemas.microsoft.com/office/drawing/2014/main" id="{D0BFE5FE-71D8-F0BD-4E70-4AE79A38CAED}"/>
                      </a:ext>
                    </a:extLst>
                  </p:cNvPr>
                  <p:cNvGrpSpPr/>
                  <p:nvPr/>
                </p:nvGrpSpPr>
                <p:grpSpPr>
                  <a:xfrm rot="900000">
                    <a:off x="7014538" y="4724989"/>
                    <a:ext cx="1338368" cy="1326490"/>
                    <a:chOff x="6823829" y="4535972"/>
                    <a:chExt cx="1719786" cy="1704524"/>
                  </a:xfrm>
                  <a:grpFill/>
                </p:grpSpPr>
                <p:sp>
                  <p:nvSpPr>
                    <p:cNvPr id="62" name="Rectangle 61">
                      <a:extLst>
                        <a:ext uri="{FF2B5EF4-FFF2-40B4-BE49-F238E27FC236}">
                          <a16:creationId xmlns:a16="http://schemas.microsoft.com/office/drawing/2014/main" id="{A4E4EA08-EA60-2AE3-769E-7FAFF6D84E3F}"/>
                        </a:ext>
                      </a:extLst>
                    </p:cNvPr>
                    <p:cNvSpPr/>
                    <p:nvPr/>
                  </p:nvSpPr>
                  <p:spPr>
                    <a:xfrm rot="10586959">
                      <a:off x="6843320" y="453597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99788 w 1697512"/>
                        <a:gd name="connsiteY1" fmla="*/ 0 h 1697512"/>
                        <a:gd name="connsiteX2" fmla="*/ 114865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48650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48650 h 1697512"/>
                        <a:gd name="connsiteX11" fmla="*/ 0 w 1697512"/>
                        <a:gd name="connsiteY11" fmla="*/ 616763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46683" y="-3"/>
                            <a:pt x="305906" y="6000"/>
                            <a:pt x="599788" y="0"/>
                          </a:cubicBezTo>
                          <a:cubicBezTo>
                            <a:pt x="893670" y="-6000"/>
                            <a:pt x="879197" y="4803"/>
                            <a:pt x="1148650" y="0"/>
                          </a:cubicBezTo>
                          <a:cubicBezTo>
                            <a:pt x="1418103" y="-4803"/>
                            <a:pt x="1431022" y="21370"/>
                            <a:pt x="1697512" y="0"/>
                          </a:cubicBezTo>
                          <a:cubicBezTo>
                            <a:pt x="1690911" y="251467"/>
                            <a:pt x="1675368" y="332121"/>
                            <a:pt x="1697512" y="599788"/>
                          </a:cubicBezTo>
                          <a:cubicBezTo>
                            <a:pt x="1719656" y="867455"/>
                            <a:pt x="1702017" y="912430"/>
                            <a:pt x="1697512" y="1148650"/>
                          </a:cubicBezTo>
                          <a:cubicBezTo>
                            <a:pt x="1693007" y="1384870"/>
                            <a:pt x="1707981" y="1504359"/>
                            <a:pt x="1697512" y="1697512"/>
                          </a:cubicBezTo>
                          <a:cubicBezTo>
                            <a:pt x="1583135" y="1695460"/>
                            <a:pt x="1382958" y="1672435"/>
                            <a:pt x="1148650" y="1697512"/>
                          </a:cubicBezTo>
                          <a:cubicBezTo>
                            <a:pt x="914342" y="1722589"/>
                            <a:pt x="792077" y="1718668"/>
                            <a:pt x="599788" y="1697512"/>
                          </a:cubicBezTo>
                          <a:cubicBezTo>
                            <a:pt x="407499" y="1676356"/>
                            <a:pt x="283805" y="1703848"/>
                            <a:pt x="0" y="1697512"/>
                          </a:cubicBezTo>
                          <a:cubicBezTo>
                            <a:pt x="356" y="1574827"/>
                            <a:pt x="16527" y="1408663"/>
                            <a:pt x="0" y="1148650"/>
                          </a:cubicBezTo>
                          <a:cubicBezTo>
                            <a:pt x="-16527" y="888637"/>
                            <a:pt x="-17117" y="799134"/>
                            <a:pt x="0" y="616763"/>
                          </a:cubicBezTo>
                          <a:cubicBezTo>
                            <a:pt x="17117" y="434392"/>
                            <a:pt x="12816" y="198634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59966" y="-9578"/>
                            <a:pt x="379863" y="18410"/>
                            <a:pt x="565837" y="0"/>
                          </a:cubicBezTo>
                          <a:cubicBezTo>
                            <a:pt x="751811" y="-18410"/>
                            <a:pt x="906299" y="-3666"/>
                            <a:pt x="1097724" y="0"/>
                          </a:cubicBezTo>
                          <a:cubicBezTo>
                            <a:pt x="1289149" y="3666"/>
                            <a:pt x="1500595" y="22344"/>
                            <a:pt x="1697512" y="0"/>
                          </a:cubicBezTo>
                          <a:cubicBezTo>
                            <a:pt x="1716609" y="132861"/>
                            <a:pt x="1722782" y="325239"/>
                            <a:pt x="1697512" y="582812"/>
                          </a:cubicBezTo>
                          <a:cubicBezTo>
                            <a:pt x="1672242" y="840385"/>
                            <a:pt x="1669126" y="968122"/>
                            <a:pt x="1697512" y="1165625"/>
                          </a:cubicBezTo>
                          <a:cubicBezTo>
                            <a:pt x="1725898" y="1363128"/>
                            <a:pt x="1707573" y="1441303"/>
                            <a:pt x="1697512" y="1697512"/>
                          </a:cubicBezTo>
                          <a:cubicBezTo>
                            <a:pt x="1571212" y="1687005"/>
                            <a:pt x="1388615" y="1698450"/>
                            <a:pt x="1114700" y="1697512"/>
                          </a:cubicBezTo>
                          <a:cubicBezTo>
                            <a:pt x="840785" y="1696574"/>
                            <a:pt x="801429" y="1719127"/>
                            <a:pt x="565837" y="1697512"/>
                          </a:cubicBezTo>
                          <a:cubicBezTo>
                            <a:pt x="330245" y="1675897"/>
                            <a:pt x="139217" y="1679968"/>
                            <a:pt x="0" y="1697512"/>
                          </a:cubicBezTo>
                          <a:cubicBezTo>
                            <a:pt x="-1198" y="1513127"/>
                            <a:pt x="-22085" y="1358002"/>
                            <a:pt x="0" y="1148650"/>
                          </a:cubicBezTo>
                          <a:cubicBezTo>
                            <a:pt x="22085" y="939298"/>
                            <a:pt x="-11747" y="737883"/>
                            <a:pt x="0" y="616763"/>
                          </a:cubicBezTo>
                          <a:cubicBezTo>
                            <a:pt x="11747" y="495643"/>
                            <a:pt x="-1505" y="162201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2433264107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Rectangle 62">
                      <a:extLst>
                        <a:ext uri="{FF2B5EF4-FFF2-40B4-BE49-F238E27FC236}">
                          <a16:creationId xmlns:a16="http://schemas.microsoft.com/office/drawing/2014/main" id="{98E43DDE-68D8-9CA1-2DA8-235322D48D23}"/>
                        </a:ext>
                      </a:extLst>
                    </p:cNvPr>
                    <p:cNvSpPr/>
                    <p:nvPr/>
                  </p:nvSpPr>
                  <p:spPr>
                    <a:xfrm rot="11700000">
                      <a:off x="6823829" y="453597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99788 w 1697512"/>
                        <a:gd name="connsiteY1" fmla="*/ 0 h 1697512"/>
                        <a:gd name="connsiteX2" fmla="*/ 1199575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114700 h 1697512"/>
                        <a:gd name="connsiteX6" fmla="*/ 1697512 w 1697512"/>
                        <a:gd name="connsiteY6" fmla="*/ 1697512 h 1697512"/>
                        <a:gd name="connsiteX7" fmla="*/ 1182600 w 1697512"/>
                        <a:gd name="connsiteY7" fmla="*/ 1697512 h 1697512"/>
                        <a:gd name="connsiteX8" fmla="*/ 5828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48650 h 1697512"/>
                        <a:gd name="connsiteX11" fmla="*/ 0 w 1697512"/>
                        <a:gd name="connsiteY11" fmla="*/ 63373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72300" y="1799"/>
                            <a:pt x="389253" y="-3257"/>
                            <a:pt x="599788" y="0"/>
                          </a:cubicBezTo>
                          <a:cubicBezTo>
                            <a:pt x="810323" y="3257"/>
                            <a:pt x="929930" y="-16627"/>
                            <a:pt x="1199575" y="0"/>
                          </a:cubicBezTo>
                          <a:cubicBezTo>
                            <a:pt x="1469220" y="16627"/>
                            <a:pt x="1465102" y="12562"/>
                            <a:pt x="1697512" y="0"/>
                          </a:cubicBezTo>
                          <a:cubicBezTo>
                            <a:pt x="1672242" y="268488"/>
                            <a:pt x="1671110" y="362077"/>
                            <a:pt x="1697512" y="565837"/>
                          </a:cubicBezTo>
                          <a:cubicBezTo>
                            <a:pt x="1723914" y="769597"/>
                            <a:pt x="1711268" y="966970"/>
                            <a:pt x="1697512" y="1114700"/>
                          </a:cubicBezTo>
                          <a:cubicBezTo>
                            <a:pt x="1683756" y="1262430"/>
                            <a:pt x="1681212" y="1443026"/>
                            <a:pt x="1697512" y="1697512"/>
                          </a:cubicBezTo>
                          <a:cubicBezTo>
                            <a:pt x="1513006" y="1673600"/>
                            <a:pt x="1439341" y="1698149"/>
                            <a:pt x="1182600" y="1697512"/>
                          </a:cubicBezTo>
                          <a:cubicBezTo>
                            <a:pt x="925859" y="1696875"/>
                            <a:pt x="715057" y="1700590"/>
                            <a:pt x="582812" y="1697512"/>
                          </a:cubicBezTo>
                          <a:cubicBezTo>
                            <a:pt x="450567" y="1694434"/>
                            <a:pt x="287103" y="1708891"/>
                            <a:pt x="0" y="1697512"/>
                          </a:cubicBezTo>
                          <a:cubicBezTo>
                            <a:pt x="26201" y="1527614"/>
                            <a:pt x="23032" y="1379909"/>
                            <a:pt x="0" y="1148650"/>
                          </a:cubicBezTo>
                          <a:cubicBezTo>
                            <a:pt x="-23032" y="917391"/>
                            <a:pt x="16386" y="810782"/>
                            <a:pt x="0" y="633738"/>
                          </a:cubicBezTo>
                          <a:cubicBezTo>
                            <a:pt x="-16386" y="456694"/>
                            <a:pt x="-1437" y="301282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46476" y="-27781"/>
                            <a:pt x="450138" y="-5274"/>
                            <a:pt x="565837" y="0"/>
                          </a:cubicBezTo>
                          <a:cubicBezTo>
                            <a:pt x="681536" y="5274"/>
                            <a:pt x="989589" y="4437"/>
                            <a:pt x="1114700" y="0"/>
                          </a:cubicBezTo>
                          <a:cubicBezTo>
                            <a:pt x="1239811" y="-4437"/>
                            <a:pt x="1457583" y="-6653"/>
                            <a:pt x="1697512" y="0"/>
                          </a:cubicBezTo>
                          <a:cubicBezTo>
                            <a:pt x="1723528" y="282958"/>
                            <a:pt x="1722362" y="394713"/>
                            <a:pt x="1697512" y="582812"/>
                          </a:cubicBezTo>
                          <a:cubicBezTo>
                            <a:pt x="1672662" y="770911"/>
                            <a:pt x="1679260" y="855354"/>
                            <a:pt x="1697512" y="1097724"/>
                          </a:cubicBezTo>
                          <a:cubicBezTo>
                            <a:pt x="1715764" y="1340094"/>
                            <a:pt x="1684060" y="1440796"/>
                            <a:pt x="1697512" y="1697512"/>
                          </a:cubicBezTo>
                          <a:cubicBezTo>
                            <a:pt x="1515163" y="1708499"/>
                            <a:pt x="1435643" y="1705378"/>
                            <a:pt x="1182600" y="1697512"/>
                          </a:cubicBezTo>
                          <a:cubicBezTo>
                            <a:pt x="929557" y="1689646"/>
                            <a:pt x="854909" y="1709970"/>
                            <a:pt x="633738" y="1697512"/>
                          </a:cubicBezTo>
                          <a:cubicBezTo>
                            <a:pt x="412567" y="1685054"/>
                            <a:pt x="260597" y="1691604"/>
                            <a:pt x="0" y="1697512"/>
                          </a:cubicBezTo>
                          <a:cubicBezTo>
                            <a:pt x="20879" y="1489856"/>
                            <a:pt x="-10294" y="1280916"/>
                            <a:pt x="0" y="1148650"/>
                          </a:cubicBezTo>
                          <a:cubicBezTo>
                            <a:pt x="10294" y="1016384"/>
                            <a:pt x="-1184" y="756920"/>
                            <a:pt x="0" y="582812"/>
                          </a:cubicBezTo>
                          <a:cubicBezTo>
                            <a:pt x="1184" y="408704"/>
                            <a:pt x="6363" y="242564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341008352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Rectangle 63">
                      <a:extLst>
                        <a:ext uri="{FF2B5EF4-FFF2-40B4-BE49-F238E27FC236}">
                          <a16:creationId xmlns:a16="http://schemas.microsoft.com/office/drawing/2014/main" id="{E42A7B4A-B0F7-8BD7-8E82-C86B82136690}"/>
                        </a:ext>
                      </a:extLst>
                    </p:cNvPr>
                    <p:cNvSpPr/>
                    <p:nvPr/>
                  </p:nvSpPr>
                  <p:spPr>
                    <a:xfrm rot="12600000">
                      <a:off x="6823829" y="453597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82812 w 1697512"/>
                        <a:gd name="connsiteY1" fmla="*/ 0 h 1697512"/>
                        <a:gd name="connsiteX2" fmla="*/ 11147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48650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56583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9978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61409" y="21193"/>
                            <a:pt x="334898" y="11593"/>
                            <a:pt x="582812" y="0"/>
                          </a:cubicBezTo>
                          <a:cubicBezTo>
                            <a:pt x="830726" y="-11593"/>
                            <a:pt x="907273" y="-25219"/>
                            <a:pt x="1114700" y="0"/>
                          </a:cubicBezTo>
                          <a:cubicBezTo>
                            <a:pt x="1322127" y="25219"/>
                            <a:pt x="1459080" y="-9867"/>
                            <a:pt x="1697512" y="0"/>
                          </a:cubicBezTo>
                          <a:cubicBezTo>
                            <a:pt x="1695711" y="281639"/>
                            <a:pt x="1712491" y="325689"/>
                            <a:pt x="1697512" y="599788"/>
                          </a:cubicBezTo>
                          <a:cubicBezTo>
                            <a:pt x="1682533" y="873887"/>
                            <a:pt x="1701988" y="986205"/>
                            <a:pt x="1697512" y="1148650"/>
                          </a:cubicBezTo>
                          <a:cubicBezTo>
                            <a:pt x="1693036" y="1311095"/>
                            <a:pt x="1712546" y="1565228"/>
                            <a:pt x="1697512" y="1697512"/>
                          </a:cubicBezTo>
                          <a:cubicBezTo>
                            <a:pt x="1410849" y="1680116"/>
                            <a:pt x="1221691" y="1675764"/>
                            <a:pt x="1097724" y="1697512"/>
                          </a:cubicBezTo>
                          <a:cubicBezTo>
                            <a:pt x="973757" y="1719260"/>
                            <a:pt x="783680" y="1715009"/>
                            <a:pt x="565837" y="1697512"/>
                          </a:cubicBezTo>
                          <a:cubicBezTo>
                            <a:pt x="347994" y="1680015"/>
                            <a:pt x="213413" y="1672144"/>
                            <a:pt x="0" y="1697512"/>
                          </a:cubicBezTo>
                          <a:cubicBezTo>
                            <a:pt x="-281" y="1420320"/>
                            <a:pt x="-7900" y="1330238"/>
                            <a:pt x="0" y="1114700"/>
                          </a:cubicBezTo>
                          <a:cubicBezTo>
                            <a:pt x="7900" y="899162"/>
                            <a:pt x="-9292" y="837535"/>
                            <a:pt x="0" y="599788"/>
                          </a:cubicBezTo>
                          <a:cubicBezTo>
                            <a:pt x="9292" y="362041"/>
                            <a:pt x="2272" y="125151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17582" y="-11958"/>
                            <a:pt x="444066" y="-14129"/>
                            <a:pt x="599788" y="0"/>
                          </a:cubicBezTo>
                          <a:cubicBezTo>
                            <a:pt x="755510" y="14129"/>
                            <a:pt x="917105" y="-10924"/>
                            <a:pt x="1114700" y="0"/>
                          </a:cubicBezTo>
                          <a:cubicBezTo>
                            <a:pt x="1312295" y="10924"/>
                            <a:pt x="1501469" y="2473"/>
                            <a:pt x="1697512" y="0"/>
                          </a:cubicBezTo>
                          <a:cubicBezTo>
                            <a:pt x="1725786" y="142511"/>
                            <a:pt x="1684737" y="301543"/>
                            <a:pt x="1697512" y="565837"/>
                          </a:cubicBezTo>
                          <a:cubicBezTo>
                            <a:pt x="1710287" y="830131"/>
                            <a:pt x="1711750" y="862059"/>
                            <a:pt x="1697512" y="1148650"/>
                          </a:cubicBezTo>
                          <a:cubicBezTo>
                            <a:pt x="1683274" y="1435241"/>
                            <a:pt x="1673834" y="1541135"/>
                            <a:pt x="1697512" y="1697512"/>
                          </a:cubicBezTo>
                          <a:cubicBezTo>
                            <a:pt x="1528181" y="1693808"/>
                            <a:pt x="1352786" y="1685998"/>
                            <a:pt x="1097724" y="1697512"/>
                          </a:cubicBezTo>
                          <a:cubicBezTo>
                            <a:pt x="842662" y="1709026"/>
                            <a:pt x="657825" y="1701144"/>
                            <a:pt x="497937" y="1697512"/>
                          </a:cubicBezTo>
                          <a:cubicBezTo>
                            <a:pt x="338049" y="1693880"/>
                            <a:pt x="163169" y="1682238"/>
                            <a:pt x="0" y="1697512"/>
                          </a:cubicBezTo>
                          <a:cubicBezTo>
                            <a:pt x="7923" y="1573035"/>
                            <a:pt x="1955" y="1427211"/>
                            <a:pt x="0" y="1182600"/>
                          </a:cubicBezTo>
                          <a:cubicBezTo>
                            <a:pt x="-1955" y="937989"/>
                            <a:pt x="-26326" y="718252"/>
                            <a:pt x="0" y="599788"/>
                          </a:cubicBezTo>
                          <a:cubicBezTo>
                            <a:pt x="26326" y="481324"/>
                            <a:pt x="22538" y="128160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866839838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5" name="Rectangle 64">
                      <a:extLst>
                        <a:ext uri="{FF2B5EF4-FFF2-40B4-BE49-F238E27FC236}">
                          <a16:creationId xmlns:a16="http://schemas.microsoft.com/office/drawing/2014/main" id="{4F5C042F-5B7F-DF3C-14C5-C4C468AC28D9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846103" y="454298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14912 w 1697512"/>
                        <a:gd name="connsiteY1" fmla="*/ 0 h 1697512"/>
                        <a:gd name="connsiteX2" fmla="*/ 104679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48862 h 1697512"/>
                        <a:gd name="connsiteX5" fmla="*/ 1697512 w 1697512"/>
                        <a:gd name="connsiteY5" fmla="*/ 1063774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63373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9978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09275" y="6665"/>
                            <a:pt x="408198" y="15367"/>
                            <a:pt x="514912" y="0"/>
                          </a:cubicBezTo>
                          <a:cubicBezTo>
                            <a:pt x="621626" y="-15367"/>
                            <a:pt x="796707" y="-7763"/>
                            <a:pt x="1046799" y="0"/>
                          </a:cubicBezTo>
                          <a:cubicBezTo>
                            <a:pt x="1296891" y="7763"/>
                            <a:pt x="1440209" y="-20868"/>
                            <a:pt x="1697512" y="0"/>
                          </a:cubicBezTo>
                          <a:cubicBezTo>
                            <a:pt x="1700284" y="148511"/>
                            <a:pt x="1715284" y="405624"/>
                            <a:pt x="1697512" y="548862"/>
                          </a:cubicBezTo>
                          <a:cubicBezTo>
                            <a:pt x="1679740" y="692100"/>
                            <a:pt x="1702182" y="939358"/>
                            <a:pt x="1697512" y="1063774"/>
                          </a:cubicBezTo>
                          <a:cubicBezTo>
                            <a:pt x="1692842" y="1188190"/>
                            <a:pt x="1688274" y="1542179"/>
                            <a:pt x="1697512" y="1697512"/>
                          </a:cubicBezTo>
                          <a:cubicBezTo>
                            <a:pt x="1435605" y="1715871"/>
                            <a:pt x="1405775" y="1675944"/>
                            <a:pt x="1165625" y="1697512"/>
                          </a:cubicBezTo>
                          <a:cubicBezTo>
                            <a:pt x="925475" y="1719080"/>
                            <a:pt x="845339" y="1690809"/>
                            <a:pt x="633738" y="1697512"/>
                          </a:cubicBezTo>
                          <a:cubicBezTo>
                            <a:pt x="422137" y="1704215"/>
                            <a:pt x="198181" y="1681401"/>
                            <a:pt x="0" y="1697512"/>
                          </a:cubicBezTo>
                          <a:cubicBezTo>
                            <a:pt x="-11127" y="1520784"/>
                            <a:pt x="-19514" y="1314253"/>
                            <a:pt x="0" y="1131675"/>
                          </a:cubicBezTo>
                          <a:cubicBezTo>
                            <a:pt x="19514" y="949097"/>
                            <a:pt x="24057" y="782444"/>
                            <a:pt x="0" y="599788"/>
                          </a:cubicBezTo>
                          <a:cubicBezTo>
                            <a:pt x="-24057" y="417132"/>
                            <a:pt x="21857" y="139668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21093" y="-23713"/>
                            <a:pt x="390284" y="7833"/>
                            <a:pt x="548862" y="0"/>
                          </a:cubicBezTo>
                          <a:cubicBezTo>
                            <a:pt x="707440" y="-7833"/>
                            <a:pt x="977944" y="-24563"/>
                            <a:pt x="1148650" y="0"/>
                          </a:cubicBezTo>
                          <a:cubicBezTo>
                            <a:pt x="1319356" y="24563"/>
                            <a:pt x="1581037" y="-26537"/>
                            <a:pt x="1697512" y="0"/>
                          </a:cubicBezTo>
                          <a:cubicBezTo>
                            <a:pt x="1670973" y="265617"/>
                            <a:pt x="1694072" y="398642"/>
                            <a:pt x="1697512" y="531887"/>
                          </a:cubicBezTo>
                          <a:cubicBezTo>
                            <a:pt x="1700952" y="665132"/>
                            <a:pt x="1677786" y="791276"/>
                            <a:pt x="1697512" y="1046799"/>
                          </a:cubicBezTo>
                          <a:cubicBezTo>
                            <a:pt x="1717238" y="1302322"/>
                            <a:pt x="1671764" y="1388963"/>
                            <a:pt x="1697512" y="1697512"/>
                          </a:cubicBezTo>
                          <a:cubicBezTo>
                            <a:pt x="1523050" y="1680812"/>
                            <a:pt x="1374936" y="1673770"/>
                            <a:pt x="1182600" y="1697512"/>
                          </a:cubicBezTo>
                          <a:cubicBezTo>
                            <a:pt x="990264" y="1721254"/>
                            <a:pt x="798226" y="1700155"/>
                            <a:pt x="667688" y="1697512"/>
                          </a:cubicBezTo>
                          <a:cubicBezTo>
                            <a:pt x="537150" y="1694869"/>
                            <a:pt x="320839" y="1693267"/>
                            <a:pt x="0" y="1697512"/>
                          </a:cubicBezTo>
                          <a:cubicBezTo>
                            <a:pt x="-1935" y="1425021"/>
                            <a:pt x="17950" y="1294381"/>
                            <a:pt x="0" y="1148650"/>
                          </a:cubicBezTo>
                          <a:cubicBezTo>
                            <a:pt x="-17950" y="1002919"/>
                            <a:pt x="-6305" y="764962"/>
                            <a:pt x="0" y="548862"/>
                          </a:cubicBezTo>
                          <a:cubicBezTo>
                            <a:pt x="6305" y="332762"/>
                            <a:pt x="9360" y="124929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673466851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Rectangle 65">
                      <a:extLst>
                        <a:ext uri="{FF2B5EF4-FFF2-40B4-BE49-F238E27FC236}">
                          <a16:creationId xmlns:a16="http://schemas.microsoft.com/office/drawing/2014/main" id="{048E59BC-D23F-300C-0C5E-BA0AF319BB23}"/>
                        </a:ext>
                      </a:extLst>
                    </p:cNvPr>
                    <p:cNvSpPr/>
                    <p:nvPr/>
                  </p:nvSpPr>
                  <p:spPr>
                    <a:xfrm rot="14613041">
                      <a:off x="6826612" y="454298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31887 w 1697512"/>
                        <a:gd name="connsiteY1" fmla="*/ 0 h 1697512"/>
                        <a:gd name="connsiteX2" fmla="*/ 109772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53188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658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18939" y="-2221"/>
                            <a:pt x="312837" y="11915"/>
                            <a:pt x="531887" y="0"/>
                          </a:cubicBezTo>
                          <a:cubicBezTo>
                            <a:pt x="750937" y="-11915"/>
                            <a:pt x="893679" y="-639"/>
                            <a:pt x="1097724" y="0"/>
                          </a:cubicBezTo>
                          <a:cubicBezTo>
                            <a:pt x="1301769" y="639"/>
                            <a:pt x="1532195" y="-22309"/>
                            <a:pt x="1697512" y="0"/>
                          </a:cubicBezTo>
                          <a:cubicBezTo>
                            <a:pt x="1713278" y="183661"/>
                            <a:pt x="1716568" y="336508"/>
                            <a:pt x="1697512" y="565837"/>
                          </a:cubicBezTo>
                          <a:cubicBezTo>
                            <a:pt x="1678456" y="795166"/>
                            <a:pt x="1705786" y="933844"/>
                            <a:pt x="1697512" y="1097724"/>
                          </a:cubicBezTo>
                          <a:cubicBezTo>
                            <a:pt x="1689238" y="1261604"/>
                            <a:pt x="1676263" y="1494234"/>
                            <a:pt x="1697512" y="1697512"/>
                          </a:cubicBezTo>
                          <a:cubicBezTo>
                            <a:pt x="1530438" y="1684918"/>
                            <a:pt x="1230595" y="1673393"/>
                            <a:pt x="1097724" y="1697512"/>
                          </a:cubicBezTo>
                          <a:cubicBezTo>
                            <a:pt x="964853" y="1721631"/>
                            <a:pt x="691102" y="1724370"/>
                            <a:pt x="531887" y="1697512"/>
                          </a:cubicBezTo>
                          <a:cubicBezTo>
                            <a:pt x="372672" y="1670654"/>
                            <a:pt x="197017" y="1715438"/>
                            <a:pt x="0" y="1697512"/>
                          </a:cubicBezTo>
                          <a:cubicBezTo>
                            <a:pt x="1293" y="1480699"/>
                            <a:pt x="-17538" y="1349710"/>
                            <a:pt x="0" y="1131675"/>
                          </a:cubicBezTo>
                          <a:cubicBezTo>
                            <a:pt x="17538" y="913640"/>
                            <a:pt x="21155" y="711289"/>
                            <a:pt x="0" y="565837"/>
                          </a:cubicBezTo>
                          <a:cubicBezTo>
                            <a:pt x="-21155" y="420385"/>
                            <a:pt x="15063" y="175782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58410" y="7097"/>
                            <a:pt x="365776" y="12075"/>
                            <a:pt x="599788" y="0"/>
                          </a:cubicBezTo>
                          <a:cubicBezTo>
                            <a:pt x="833800" y="-12075"/>
                            <a:pt x="987952" y="26401"/>
                            <a:pt x="1131675" y="0"/>
                          </a:cubicBezTo>
                          <a:cubicBezTo>
                            <a:pt x="1275398" y="-26401"/>
                            <a:pt x="1526517" y="11878"/>
                            <a:pt x="1697512" y="0"/>
                          </a:cubicBezTo>
                          <a:cubicBezTo>
                            <a:pt x="1713097" y="184952"/>
                            <a:pt x="1673393" y="314714"/>
                            <a:pt x="1697512" y="582812"/>
                          </a:cubicBezTo>
                          <a:cubicBezTo>
                            <a:pt x="1721631" y="850910"/>
                            <a:pt x="1667926" y="966277"/>
                            <a:pt x="1697512" y="1182600"/>
                          </a:cubicBezTo>
                          <a:cubicBezTo>
                            <a:pt x="1727098" y="1398923"/>
                            <a:pt x="1704683" y="1539246"/>
                            <a:pt x="1697512" y="1697512"/>
                          </a:cubicBezTo>
                          <a:cubicBezTo>
                            <a:pt x="1539831" y="1706799"/>
                            <a:pt x="1330409" y="1685393"/>
                            <a:pt x="1131675" y="1697512"/>
                          </a:cubicBezTo>
                          <a:cubicBezTo>
                            <a:pt x="932941" y="1709631"/>
                            <a:pt x="796320" y="1714753"/>
                            <a:pt x="582812" y="1697512"/>
                          </a:cubicBezTo>
                          <a:cubicBezTo>
                            <a:pt x="369304" y="1680271"/>
                            <a:pt x="158608" y="1687741"/>
                            <a:pt x="0" y="1697512"/>
                          </a:cubicBezTo>
                          <a:cubicBezTo>
                            <a:pt x="19526" y="1548752"/>
                            <a:pt x="22465" y="1313714"/>
                            <a:pt x="0" y="1148650"/>
                          </a:cubicBezTo>
                          <a:cubicBezTo>
                            <a:pt x="-22465" y="983586"/>
                            <a:pt x="5154" y="804471"/>
                            <a:pt x="0" y="616763"/>
                          </a:cubicBezTo>
                          <a:cubicBezTo>
                            <a:pt x="-5154" y="429055"/>
                            <a:pt x="9956" y="217532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070465328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Rectangle 66">
                      <a:extLst>
                        <a:ext uri="{FF2B5EF4-FFF2-40B4-BE49-F238E27FC236}">
                          <a16:creationId xmlns:a16="http://schemas.microsoft.com/office/drawing/2014/main" id="{D2FB13EF-3FAA-9E7B-1461-2B4E6840E614}"/>
                        </a:ext>
                      </a:extLst>
                    </p:cNvPr>
                    <p:cNvSpPr/>
                    <p:nvPr/>
                  </p:nvSpPr>
                  <p:spPr>
                    <a:xfrm rot="15513041">
                      <a:off x="6826612" y="454298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09772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48862 h 1697512"/>
                        <a:gd name="connsiteX5" fmla="*/ 1697512 w 1697512"/>
                        <a:gd name="connsiteY5" fmla="*/ 1131675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9978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08915" y="24611"/>
                            <a:pt x="348483" y="3308"/>
                            <a:pt x="548862" y="0"/>
                          </a:cubicBezTo>
                          <a:cubicBezTo>
                            <a:pt x="749241" y="-3308"/>
                            <a:pt x="980060" y="-10800"/>
                            <a:pt x="1097724" y="0"/>
                          </a:cubicBezTo>
                          <a:cubicBezTo>
                            <a:pt x="1215388" y="10800"/>
                            <a:pt x="1538963" y="-16290"/>
                            <a:pt x="1697512" y="0"/>
                          </a:cubicBezTo>
                          <a:cubicBezTo>
                            <a:pt x="1690840" y="148414"/>
                            <a:pt x="1708511" y="432090"/>
                            <a:pt x="1697512" y="548862"/>
                          </a:cubicBezTo>
                          <a:cubicBezTo>
                            <a:pt x="1686513" y="665634"/>
                            <a:pt x="1676767" y="849778"/>
                            <a:pt x="1697512" y="1131675"/>
                          </a:cubicBezTo>
                          <a:cubicBezTo>
                            <a:pt x="1718257" y="1413572"/>
                            <a:pt x="1724911" y="1579675"/>
                            <a:pt x="1697512" y="1697512"/>
                          </a:cubicBezTo>
                          <a:cubicBezTo>
                            <a:pt x="1571655" y="1694903"/>
                            <a:pt x="1285521" y="1723306"/>
                            <a:pt x="1165625" y="1697512"/>
                          </a:cubicBezTo>
                          <a:cubicBezTo>
                            <a:pt x="1045729" y="1671718"/>
                            <a:pt x="799698" y="1688391"/>
                            <a:pt x="599788" y="1697512"/>
                          </a:cubicBezTo>
                          <a:cubicBezTo>
                            <a:pt x="399878" y="1706633"/>
                            <a:pt x="147813" y="1701401"/>
                            <a:pt x="0" y="1697512"/>
                          </a:cubicBezTo>
                          <a:cubicBezTo>
                            <a:pt x="8028" y="1415884"/>
                            <a:pt x="-4522" y="1271914"/>
                            <a:pt x="0" y="1131675"/>
                          </a:cubicBezTo>
                          <a:cubicBezTo>
                            <a:pt x="4522" y="991436"/>
                            <a:pt x="10312" y="739148"/>
                            <a:pt x="0" y="599788"/>
                          </a:cubicBezTo>
                          <a:cubicBezTo>
                            <a:pt x="-10312" y="460428"/>
                            <a:pt x="-6049" y="150829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77536" y="-963"/>
                            <a:pt x="283337" y="7965"/>
                            <a:pt x="531887" y="0"/>
                          </a:cubicBezTo>
                          <a:cubicBezTo>
                            <a:pt x="780437" y="-7965"/>
                            <a:pt x="848708" y="15094"/>
                            <a:pt x="1080749" y="0"/>
                          </a:cubicBezTo>
                          <a:cubicBezTo>
                            <a:pt x="1312790" y="-15094"/>
                            <a:pt x="1434765" y="7488"/>
                            <a:pt x="1697512" y="0"/>
                          </a:cubicBezTo>
                          <a:cubicBezTo>
                            <a:pt x="1699136" y="217262"/>
                            <a:pt x="1701204" y="476904"/>
                            <a:pt x="1697512" y="599788"/>
                          </a:cubicBezTo>
                          <a:cubicBezTo>
                            <a:pt x="1693820" y="722672"/>
                            <a:pt x="1721549" y="911660"/>
                            <a:pt x="1697512" y="1148650"/>
                          </a:cubicBezTo>
                          <a:cubicBezTo>
                            <a:pt x="1673475" y="1385640"/>
                            <a:pt x="1687222" y="1572286"/>
                            <a:pt x="1697512" y="1697512"/>
                          </a:cubicBezTo>
                          <a:cubicBezTo>
                            <a:pt x="1484575" y="1676213"/>
                            <a:pt x="1395312" y="1717339"/>
                            <a:pt x="1165625" y="1697512"/>
                          </a:cubicBezTo>
                          <a:cubicBezTo>
                            <a:pt x="935938" y="1677685"/>
                            <a:pt x="843923" y="1693373"/>
                            <a:pt x="599788" y="1697512"/>
                          </a:cubicBezTo>
                          <a:cubicBezTo>
                            <a:pt x="355653" y="1701651"/>
                            <a:pt x="166052" y="1716017"/>
                            <a:pt x="0" y="1697512"/>
                          </a:cubicBezTo>
                          <a:cubicBezTo>
                            <a:pt x="7198" y="1472537"/>
                            <a:pt x="9548" y="1407124"/>
                            <a:pt x="0" y="1182600"/>
                          </a:cubicBezTo>
                          <a:cubicBezTo>
                            <a:pt x="-9548" y="958076"/>
                            <a:pt x="-9266" y="886495"/>
                            <a:pt x="0" y="599788"/>
                          </a:cubicBezTo>
                          <a:cubicBezTo>
                            <a:pt x="9266" y="313081"/>
                            <a:pt x="-28248" y="243232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207574804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72662D8F-784A-6DB2-00C3-1E118AB550B8}"/>
                  </a:ext>
                </a:extLst>
              </p:cNvPr>
              <p:cNvGrpSpPr/>
              <p:nvPr/>
            </p:nvGrpSpPr>
            <p:grpSpPr>
              <a:xfrm>
                <a:off x="7305644" y="5027445"/>
                <a:ext cx="733884" cy="727372"/>
                <a:chOff x="6823830" y="4535971"/>
                <a:chExt cx="1719786" cy="1704524"/>
              </a:xfrm>
              <a:grpFill/>
            </p:grpSpPr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4C46D2BC-356B-64C3-F5CC-CC88D42228EF}"/>
                    </a:ext>
                  </a:extLst>
                </p:cNvPr>
                <p:cNvGrpSpPr/>
                <p:nvPr/>
              </p:nvGrpSpPr>
              <p:grpSpPr>
                <a:xfrm>
                  <a:off x="6823830" y="4535971"/>
                  <a:ext cx="1719786" cy="1704524"/>
                  <a:chOff x="6823830" y="4535971"/>
                  <a:chExt cx="1719786" cy="1704524"/>
                </a:xfrm>
                <a:grpFill/>
              </p:grpSpPr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5D899742-6579-CED9-C265-E397FDA05650}"/>
                      </a:ext>
                    </a:extLst>
                  </p:cNvPr>
                  <p:cNvSpPr/>
                  <p:nvPr/>
                </p:nvSpPr>
                <p:spPr>
                  <a:xfrm rot="10586959">
                    <a:off x="6843321" y="453597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06377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99788 h 1697512"/>
                      <a:gd name="connsiteX5" fmla="*/ 1697512 w 1697512"/>
                      <a:gd name="connsiteY5" fmla="*/ 1148650 h 1697512"/>
                      <a:gd name="connsiteX6" fmla="*/ 1697512 w 1697512"/>
                      <a:gd name="connsiteY6" fmla="*/ 1697512 h 1697512"/>
                      <a:gd name="connsiteX7" fmla="*/ 1131675 w 1697512"/>
                      <a:gd name="connsiteY7" fmla="*/ 1697512 h 1697512"/>
                      <a:gd name="connsiteX8" fmla="*/ 5828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097724 h 1697512"/>
                      <a:gd name="connsiteX11" fmla="*/ 0 w 1697512"/>
                      <a:gd name="connsiteY11" fmla="*/ 54886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47453" y="13703"/>
                          <a:pt x="382970" y="4550"/>
                          <a:pt x="531887" y="0"/>
                        </a:cubicBezTo>
                        <a:cubicBezTo>
                          <a:pt x="680804" y="-4550"/>
                          <a:pt x="856769" y="-1409"/>
                          <a:pt x="1063774" y="0"/>
                        </a:cubicBezTo>
                        <a:cubicBezTo>
                          <a:pt x="1270779" y="1409"/>
                          <a:pt x="1439789" y="3560"/>
                          <a:pt x="1697512" y="0"/>
                        </a:cubicBezTo>
                        <a:cubicBezTo>
                          <a:pt x="1708753" y="162691"/>
                          <a:pt x="1702627" y="406592"/>
                          <a:pt x="1697512" y="599788"/>
                        </a:cubicBezTo>
                        <a:cubicBezTo>
                          <a:pt x="1692397" y="792984"/>
                          <a:pt x="1693705" y="916572"/>
                          <a:pt x="1697512" y="1148650"/>
                        </a:cubicBezTo>
                        <a:cubicBezTo>
                          <a:pt x="1701319" y="1380728"/>
                          <a:pt x="1705334" y="1516277"/>
                          <a:pt x="1697512" y="1697512"/>
                        </a:cubicBezTo>
                        <a:cubicBezTo>
                          <a:pt x="1557890" y="1694019"/>
                          <a:pt x="1360210" y="1698017"/>
                          <a:pt x="1131675" y="1697512"/>
                        </a:cubicBezTo>
                        <a:cubicBezTo>
                          <a:pt x="903140" y="1697007"/>
                          <a:pt x="723066" y="1705178"/>
                          <a:pt x="582812" y="1697512"/>
                        </a:cubicBezTo>
                        <a:cubicBezTo>
                          <a:pt x="442558" y="1689846"/>
                          <a:pt x="146140" y="1718789"/>
                          <a:pt x="0" y="1697512"/>
                        </a:cubicBezTo>
                        <a:cubicBezTo>
                          <a:pt x="-26860" y="1531429"/>
                          <a:pt x="10243" y="1276852"/>
                          <a:pt x="0" y="1097724"/>
                        </a:cubicBezTo>
                        <a:cubicBezTo>
                          <a:pt x="-10243" y="918596"/>
                          <a:pt x="19667" y="756497"/>
                          <a:pt x="0" y="548862"/>
                        </a:cubicBezTo>
                        <a:cubicBezTo>
                          <a:pt x="-19667" y="341227"/>
                          <a:pt x="13728" y="221883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85583" y="-25572"/>
                          <a:pt x="352343" y="-8739"/>
                          <a:pt x="582812" y="0"/>
                        </a:cubicBezTo>
                        <a:cubicBezTo>
                          <a:pt x="813281" y="8739"/>
                          <a:pt x="932480" y="23065"/>
                          <a:pt x="1114700" y="0"/>
                        </a:cubicBezTo>
                        <a:cubicBezTo>
                          <a:pt x="1296920" y="-23065"/>
                          <a:pt x="1429035" y="20372"/>
                          <a:pt x="1697512" y="0"/>
                        </a:cubicBezTo>
                        <a:cubicBezTo>
                          <a:pt x="1698664" y="263027"/>
                          <a:pt x="1718591" y="342927"/>
                          <a:pt x="1697512" y="548862"/>
                        </a:cubicBezTo>
                        <a:cubicBezTo>
                          <a:pt x="1676433" y="754797"/>
                          <a:pt x="1676930" y="843021"/>
                          <a:pt x="1697512" y="1114700"/>
                        </a:cubicBezTo>
                        <a:cubicBezTo>
                          <a:pt x="1718094" y="1386379"/>
                          <a:pt x="1684647" y="1519140"/>
                          <a:pt x="1697512" y="1697512"/>
                        </a:cubicBezTo>
                        <a:cubicBezTo>
                          <a:pt x="1529322" y="1725239"/>
                          <a:pt x="1379762" y="1695560"/>
                          <a:pt x="1097724" y="1697512"/>
                        </a:cubicBezTo>
                        <a:cubicBezTo>
                          <a:pt x="815686" y="1699464"/>
                          <a:pt x="740896" y="1691625"/>
                          <a:pt x="514912" y="1697512"/>
                        </a:cubicBezTo>
                        <a:cubicBezTo>
                          <a:pt x="288928" y="1703399"/>
                          <a:pt x="168668" y="1673729"/>
                          <a:pt x="0" y="1697512"/>
                        </a:cubicBezTo>
                        <a:cubicBezTo>
                          <a:pt x="14672" y="1554234"/>
                          <a:pt x="15417" y="1293637"/>
                          <a:pt x="0" y="1165625"/>
                        </a:cubicBezTo>
                        <a:cubicBezTo>
                          <a:pt x="-15417" y="1037613"/>
                          <a:pt x="-11799" y="806842"/>
                          <a:pt x="0" y="650713"/>
                        </a:cubicBezTo>
                        <a:cubicBezTo>
                          <a:pt x="11799" y="494584"/>
                          <a:pt x="-10876" y="241373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524342320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5D1BC568-9C17-2B3A-165A-D55CAE089D9F}"/>
                      </a:ext>
                    </a:extLst>
                  </p:cNvPr>
                  <p:cNvSpPr/>
                  <p:nvPr/>
                </p:nvSpPr>
                <p:spPr>
                  <a:xfrm rot="11700000">
                    <a:off x="6823830" y="453597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82812 w 1697512"/>
                      <a:gd name="connsiteY1" fmla="*/ 0 h 1697512"/>
                      <a:gd name="connsiteX2" fmla="*/ 11826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3188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82600 h 1697512"/>
                      <a:gd name="connsiteX11" fmla="*/ 0 w 1697512"/>
                      <a:gd name="connsiteY11" fmla="*/ 66768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52354" y="16535"/>
                          <a:pt x="438250" y="7100"/>
                          <a:pt x="582812" y="0"/>
                        </a:cubicBezTo>
                        <a:cubicBezTo>
                          <a:pt x="727374" y="-7100"/>
                          <a:pt x="1045718" y="22617"/>
                          <a:pt x="1182600" y="0"/>
                        </a:cubicBezTo>
                        <a:cubicBezTo>
                          <a:pt x="1319482" y="-22617"/>
                          <a:pt x="1556085" y="7103"/>
                          <a:pt x="1697512" y="0"/>
                        </a:cubicBezTo>
                        <a:cubicBezTo>
                          <a:pt x="1685677" y="142112"/>
                          <a:pt x="1685269" y="269566"/>
                          <a:pt x="1697512" y="514912"/>
                        </a:cubicBezTo>
                        <a:cubicBezTo>
                          <a:pt x="1709755" y="760258"/>
                          <a:pt x="1669361" y="958164"/>
                          <a:pt x="1697512" y="1114700"/>
                        </a:cubicBezTo>
                        <a:cubicBezTo>
                          <a:pt x="1725663" y="1271236"/>
                          <a:pt x="1681408" y="1571821"/>
                          <a:pt x="1697512" y="1697512"/>
                        </a:cubicBezTo>
                        <a:cubicBezTo>
                          <a:pt x="1548309" y="1712891"/>
                          <a:pt x="1373259" y="1698102"/>
                          <a:pt x="1114700" y="1697512"/>
                        </a:cubicBezTo>
                        <a:cubicBezTo>
                          <a:pt x="856141" y="1696922"/>
                          <a:pt x="802782" y="1722231"/>
                          <a:pt x="531887" y="1697512"/>
                        </a:cubicBezTo>
                        <a:cubicBezTo>
                          <a:pt x="260992" y="1672793"/>
                          <a:pt x="229276" y="1701376"/>
                          <a:pt x="0" y="1697512"/>
                        </a:cubicBezTo>
                        <a:cubicBezTo>
                          <a:pt x="13511" y="1517494"/>
                          <a:pt x="15666" y="1286624"/>
                          <a:pt x="0" y="1182600"/>
                        </a:cubicBezTo>
                        <a:cubicBezTo>
                          <a:pt x="-15666" y="1078576"/>
                          <a:pt x="15807" y="865857"/>
                          <a:pt x="0" y="667688"/>
                        </a:cubicBezTo>
                        <a:cubicBezTo>
                          <a:pt x="-15807" y="469519"/>
                          <a:pt x="496" y="276229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16822" y="6505"/>
                          <a:pt x="418833" y="15252"/>
                          <a:pt x="531887" y="0"/>
                        </a:cubicBezTo>
                        <a:cubicBezTo>
                          <a:pt x="644941" y="-15252"/>
                          <a:pt x="920415" y="24923"/>
                          <a:pt x="1080749" y="0"/>
                        </a:cubicBezTo>
                        <a:cubicBezTo>
                          <a:pt x="1241083" y="-24923"/>
                          <a:pt x="1442332" y="-9040"/>
                          <a:pt x="1697512" y="0"/>
                        </a:cubicBezTo>
                        <a:cubicBezTo>
                          <a:pt x="1695288" y="219559"/>
                          <a:pt x="1694216" y="334760"/>
                          <a:pt x="1697512" y="514912"/>
                        </a:cubicBezTo>
                        <a:cubicBezTo>
                          <a:pt x="1700808" y="695064"/>
                          <a:pt x="1676688" y="875924"/>
                          <a:pt x="1697512" y="1029824"/>
                        </a:cubicBezTo>
                        <a:cubicBezTo>
                          <a:pt x="1718336" y="1183724"/>
                          <a:pt x="1690600" y="1557063"/>
                          <a:pt x="1697512" y="1697512"/>
                        </a:cubicBezTo>
                        <a:cubicBezTo>
                          <a:pt x="1452671" y="1716306"/>
                          <a:pt x="1312429" y="1705631"/>
                          <a:pt x="1131675" y="1697512"/>
                        </a:cubicBezTo>
                        <a:cubicBezTo>
                          <a:pt x="950921" y="1689393"/>
                          <a:pt x="704711" y="1681240"/>
                          <a:pt x="582812" y="1697512"/>
                        </a:cubicBezTo>
                        <a:cubicBezTo>
                          <a:pt x="460913" y="1713784"/>
                          <a:pt x="177314" y="1696517"/>
                          <a:pt x="0" y="1697512"/>
                        </a:cubicBezTo>
                        <a:cubicBezTo>
                          <a:pt x="-16038" y="1442163"/>
                          <a:pt x="24822" y="1289391"/>
                          <a:pt x="0" y="1182600"/>
                        </a:cubicBezTo>
                        <a:cubicBezTo>
                          <a:pt x="-24822" y="1075809"/>
                          <a:pt x="4988" y="811207"/>
                          <a:pt x="0" y="616763"/>
                        </a:cubicBezTo>
                        <a:cubicBezTo>
                          <a:pt x="-4988" y="422319"/>
                          <a:pt x="25731" y="169420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114397092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A73BEE7F-3B39-AFFD-A6E6-026885D2704C}"/>
                      </a:ext>
                    </a:extLst>
                  </p:cNvPr>
                  <p:cNvSpPr/>
                  <p:nvPr/>
                </p:nvSpPr>
                <p:spPr>
                  <a:xfrm rot="12600000">
                    <a:off x="6823830" y="453597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48862 w 1697512"/>
                      <a:gd name="connsiteY1" fmla="*/ 0 h 1697512"/>
                      <a:gd name="connsiteX2" fmla="*/ 1080749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080749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828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097724 h 1697512"/>
                      <a:gd name="connsiteX11" fmla="*/ 0 w 1697512"/>
                      <a:gd name="connsiteY11" fmla="*/ 58281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41641" y="-18662"/>
                          <a:pt x="303398" y="2978"/>
                          <a:pt x="548862" y="0"/>
                        </a:cubicBezTo>
                        <a:cubicBezTo>
                          <a:pt x="794326" y="-2978"/>
                          <a:pt x="957155" y="8432"/>
                          <a:pt x="1080749" y="0"/>
                        </a:cubicBezTo>
                        <a:cubicBezTo>
                          <a:pt x="1204343" y="-8432"/>
                          <a:pt x="1483034" y="-30735"/>
                          <a:pt x="1697512" y="0"/>
                        </a:cubicBezTo>
                        <a:cubicBezTo>
                          <a:pt x="1712115" y="218840"/>
                          <a:pt x="1677634" y="315447"/>
                          <a:pt x="1697512" y="548862"/>
                        </a:cubicBezTo>
                        <a:cubicBezTo>
                          <a:pt x="1717390" y="782277"/>
                          <a:pt x="1706861" y="943560"/>
                          <a:pt x="1697512" y="1080749"/>
                        </a:cubicBezTo>
                        <a:cubicBezTo>
                          <a:pt x="1688163" y="1217938"/>
                          <a:pt x="1692639" y="1548733"/>
                          <a:pt x="1697512" y="1697512"/>
                        </a:cubicBezTo>
                        <a:cubicBezTo>
                          <a:pt x="1410181" y="1707794"/>
                          <a:pt x="1349907" y="1673498"/>
                          <a:pt x="1114700" y="1697512"/>
                        </a:cubicBezTo>
                        <a:cubicBezTo>
                          <a:pt x="879493" y="1721526"/>
                          <a:pt x="709946" y="1680122"/>
                          <a:pt x="582812" y="1697512"/>
                        </a:cubicBezTo>
                        <a:cubicBezTo>
                          <a:pt x="455678" y="1714902"/>
                          <a:pt x="122326" y="1688668"/>
                          <a:pt x="0" y="1697512"/>
                        </a:cubicBezTo>
                        <a:cubicBezTo>
                          <a:pt x="-2609" y="1504307"/>
                          <a:pt x="-12299" y="1367807"/>
                          <a:pt x="0" y="1097724"/>
                        </a:cubicBezTo>
                        <a:cubicBezTo>
                          <a:pt x="12299" y="827641"/>
                          <a:pt x="19628" y="834712"/>
                          <a:pt x="0" y="582812"/>
                        </a:cubicBezTo>
                        <a:cubicBezTo>
                          <a:pt x="-19628" y="330912"/>
                          <a:pt x="-5003" y="229978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62351" y="-18218"/>
                          <a:pt x="354313" y="-4523"/>
                          <a:pt x="531887" y="0"/>
                        </a:cubicBezTo>
                        <a:cubicBezTo>
                          <a:pt x="709461" y="4523"/>
                          <a:pt x="943044" y="21371"/>
                          <a:pt x="1046799" y="0"/>
                        </a:cubicBezTo>
                        <a:cubicBezTo>
                          <a:pt x="1150554" y="-21371"/>
                          <a:pt x="1452956" y="15440"/>
                          <a:pt x="1697512" y="0"/>
                        </a:cubicBezTo>
                        <a:cubicBezTo>
                          <a:pt x="1723477" y="200791"/>
                          <a:pt x="1714168" y="314664"/>
                          <a:pt x="1697512" y="582812"/>
                        </a:cubicBezTo>
                        <a:cubicBezTo>
                          <a:pt x="1680856" y="850960"/>
                          <a:pt x="1690652" y="1000285"/>
                          <a:pt x="1697512" y="1165625"/>
                        </a:cubicBezTo>
                        <a:cubicBezTo>
                          <a:pt x="1704372" y="1330965"/>
                          <a:pt x="1703841" y="1576415"/>
                          <a:pt x="1697512" y="1697512"/>
                        </a:cubicBezTo>
                        <a:cubicBezTo>
                          <a:pt x="1539512" y="1685313"/>
                          <a:pt x="1404688" y="1683761"/>
                          <a:pt x="1165625" y="1697512"/>
                        </a:cubicBezTo>
                        <a:cubicBezTo>
                          <a:pt x="926562" y="1711263"/>
                          <a:pt x="757204" y="1672978"/>
                          <a:pt x="616763" y="1697512"/>
                        </a:cubicBezTo>
                        <a:cubicBezTo>
                          <a:pt x="476322" y="1722046"/>
                          <a:pt x="136819" y="1674787"/>
                          <a:pt x="0" y="1697512"/>
                        </a:cubicBezTo>
                        <a:cubicBezTo>
                          <a:pt x="-18348" y="1561446"/>
                          <a:pt x="-13179" y="1430828"/>
                          <a:pt x="0" y="1165625"/>
                        </a:cubicBezTo>
                        <a:cubicBezTo>
                          <a:pt x="13179" y="900422"/>
                          <a:pt x="-13782" y="728593"/>
                          <a:pt x="0" y="565837"/>
                        </a:cubicBezTo>
                        <a:cubicBezTo>
                          <a:pt x="13782" y="403081"/>
                          <a:pt x="-4137" y="21085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459104298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D10ED2D3-6BE7-886D-14C8-BF799195D3A4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46104" y="454298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14912 w 1697512"/>
                      <a:gd name="connsiteY1" fmla="*/ 0 h 1697512"/>
                      <a:gd name="connsiteX2" fmla="*/ 106377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063774 h 1697512"/>
                      <a:gd name="connsiteX6" fmla="*/ 1697512 w 1697512"/>
                      <a:gd name="connsiteY6" fmla="*/ 1697512 h 1697512"/>
                      <a:gd name="connsiteX7" fmla="*/ 1148650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65625 h 1697512"/>
                      <a:gd name="connsiteX11" fmla="*/ 0 w 1697512"/>
                      <a:gd name="connsiteY11" fmla="*/ 63373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66813" y="10570"/>
                          <a:pt x="383803" y="-18239"/>
                          <a:pt x="514912" y="0"/>
                        </a:cubicBezTo>
                        <a:cubicBezTo>
                          <a:pt x="646021" y="18239"/>
                          <a:pt x="800741" y="1039"/>
                          <a:pt x="1063774" y="0"/>
                        </a:cubicBezTo>
                        <a:cubicBezTo>
                          <a:pt x="1326807" y="-1039"/>
                          <a:pt x="1568404" y="-8847"/>
                          <a:pt x="1697512" y="0"/>
                        </a:cubicBezTo>
                        <a:cubicBezTo>
                          <a:pt x="1718709" y="110434"/>
                          <a:pt x="1685021" y="385489"/>
                          <a:pt x="1697512" y="531887"/>
                        </a:cubicBezTo>
                        <a:cubicBezTo>
                          <a:pt x="1710003" y="678285"/>
                          <a:pt x="1703266" y="830441"/>
                          <a:pt x="1697512" y="1063774"/>
                        </a:cubicBezTo>
                        <a:cubicBezTo>
                          <a:pt x="1691758" y="1297107"/>
                          <a:pt x="1727835" y="1438798"/>
                          <a:pt x="1697512" y="1697512"/>
                        </a:cubicBezTo>
                        <a:cubicBezTo>
                          <a:pt x="1434841" y="1670173"/>
                          <a:pt x="1287322" y="1686727"/>
                          <a:pt x="1148650" y="1697512"/>
                        </a:cubicBezTo>
                        <a:cubicBezTo>
                          <a:pt x="1009978" y="1708297"/>
                          <a:pt x="702234" y="1681739"/>
                          <a:pt x="565837" y="1697512"/>
                        </a:cubicBezTo>
                        <a:cubicBezTo>
                          <a:pt x="429440" y="1713285"/>
                          <a:pt x="135860" y="1722457"/>
                          <a:pt x="0" y="1697512"/>
                        </a:cubicBezTo>
                        <a:cubicBezTo>
                          <a:pt x="-13283" y="1459546"/>
                          <a:pt x="13127" y="1399112"/>
                          <a:pt x="0" y="1165625"/>
                        </a:cubicBezTo>
                        <a:cubicBezTo>
                          <a:pt x="-13127" y="932138"/>
                          <a:pt x="8765" y="820789"/>
                          <a:pt x="0" y="633738"/>
                        </a:cubicBezTo>
                        <a:cubicBezTo>
                          <a:pt x="-8765" y="446687"/>
                          <a:pt x="21555" y="245954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28516" y="10781"/>
                          <a:pt x="410915" y="850"/>
                          <a:pt x="548862" y="0"/>
                        </a:cubicBezTo>
                        <a:cubicBezTo>
                          <a:pt x="686809" y="-850"/>
                          <a:pt x="873049" y="10851"/>
                          <a:pt x="1097724" y="0"/>
                        </a:cubicBezTo>
                        <a:cubicBezTo>
                          <a:pt x="1322399" y="-10851"/>
                          <a:pt x="1450472" y="-23746"/>
                          <a:pt x="1697512" y="0"/>
                        </a:cubicBezTo>
                        <a:cubicBezTo>
                          <a:pt x="1702114" y="236202"/>
                          <a:pt x="1687148" y="422336"/>
                          <a:pt x="1697512" y="599788"/>
                        </a:cubicBezTo>
                        <a:cubicBezTo>
                          <a:pt x="1707876" y="777240"/>
                          <a:pt x="1712479" y="967141"/>
                          <a:pt x="1697512" y="1114700"/>
                        </a:cubicBezTo>
                        <a:cubicBezTo>
                          <a:pt x="1682545" y="1262259"/>
                          <a:pt x="1701693" y="1504943"/>
                          <a:pt x="1697512" y="1697512"/>
                        </a:cubicBezTo>
                        <a:cubicBezTo>
                          <a:pt x="1427318" y="1720132"/>
                          <a:pt x="1393546" y="1688472"/>
                          <a:pt x="1131675" y="1697512"/>
                        </a:cubicBezTo>
                        <a:cubicBezTo>
                          <a:pt x="869804" y="1706552"/>
                          <a:pt x="803064" y="1721415"/>
                          <a:pt x="616763" y="1697512"/>
                        </a:cubicBezTo>
                        <a:cubicBezTo>
                          <a:pt x="430462" y="1673609"/>
                          <a:pt x="270463" y="1699287"/>
                          <a:pt x="0" y="1697512"/>
                        </a:cubicBezTo>
                        <a:cubicBezTo>
                          <a:pt x="5367" y="1541851"/>
                          <a:pt x="23504" y="1434025"/>
                          <a:pt x="0" y="1182600"/>
                        </a:cubicBezTo>
                        <a:cubicBezTo>
                          <a:pt x="-23504" y="931175"/>
                          <a:pt x="5037" y="886405"/>
                          <a:pt x="0" y="667688"/>
                        </a:cubicBezTo>
                        <a:cubicBezTo>
                          <a:pt x="-5037" y="448971"/>
                          <a:pt x="-5597" y="331319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1345040797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Rectangle 43">
                    <a:extLst>
                      <a:ext uri="{FF2B5EF4-FFF2-40B4-BE49-F238E27FC236}">
                        <a16:creationId xmlns:a16="http://schemas.microsoft.com/office/drawing/2014/main" id="{2649C6B4-5A46-484F-52BE-2AB486B6E96E}"/>
                      </a:ext>
                    </a:extLst>
                  </p:cNvPr>
                  <p:cNvSpPr/>
                  <p:nvPr/>
                </p:nvSpPr>
                <p:spPr>
                  <a:xfrm rot="14613041">
                    <a:off x="6826613" y="454298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31887 w 1697512"/>
                      <a:gd name="connsiteY1" fmla="*/ 0 h 1697512"/>
                      <a:gd name="connsiteX2" fmla="*/ 109772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65837 h 1697512"/>
                      <a:gd name="connsiteX5" fmla="*/ 1697512 w 1697512"/>
                      <a:gd name="connsiteY5" fmla="*/ 1080749 h 1697512"/>
                      <a:gd name="connsiteX6" fmla="*/ 1697512 w 1697512"/>
                      <a:gd name="connsiteY6" fmla="*/ 1697512 h 1697512"/>
                      <a:gd name="connsiteX7" fmla="*/ 1148650 w 1697512"/>
                      <a:gd name="connsiteY7" fmla="*/ 1697512 h 1697512"/>
                      <a:gd name="connsiteX8" fmla="*/ 56583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31675 h 1697512"/>
                      <a:gd name="connsiteX11" fmla="*/ 0 w 1697512"/>
                      <a:gd name="connsiteY11" fmla="*/ 59978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96501" y="-19161"/>
                          <a:pt x="302124" y="-1749"/>
                          <a:pt x="531887" y="0"/>
                        </a:cubicBezTo>
                        <a:cubicBezTo>
                          <a:pt x="761650" y="1749"/>
                          <a:pt x="903818" y="-25618"/>
                          <a:pt x="1097724" y="0"/>
                        </a:cubicBezTo>
                        <a:cubicBezTo>
                          <a:pt x="1291630" y="25618"/>
                          <a:pt x="1478976" y="-15465"/>
                          <a:pt x="1697512" y="0"/>
                        </a:cubicBezTo>
                        <a:cubicBezTo>
                          <a:pt x="1681371" y="275048"/>
                          <a:pt x="1706994" y="441608"/>
                          <a:pt x="1697512" y="565837"/>
                        </a:cubicBezTo>
                        <a:cubicBezTo>
                          <a:pt x="1688030" y="690066"/>
                          <a:pt x="1719739" y="929751"/>
                          <a:pt x="1697512" y="1080749"/>
                        </a:cubicBezTo>
                        <a:cubicBezTo>
                          <a:pt x="1675285" y="1231747"/>
                          <a:pt x="1672729" y="1516979"/>
                          <a:pt x="1697512" y="1697512"/>
                        </a:cubicBezTo>
                        <a:cubicBezTo>
                          <a:pt x="1511320" y="1710855"/>
                          <a:pt x="1397275" y="1722892"/>
                          <a:pt x="1148650" y="1697512"/>
                        </a:cubicBezTo>
                        <a:cubicBezTo>
                          <a:pt x="900025" y="1672132"/>
                          <a:pt x="814912" y="1685348"/>
                          <a:pt x="565837" y="1697512"/>
                        </a:cubicBezTo>
                        <a:cubicBezTo>
                          <a:pt x="316762" y="1709676"/>
                          <a:pt x="199515" y="1724072"/>
                          <a:pt x="0" y="1697512"/>
                        </a:cubicBezTo>
                        <a:cubicBezTo>
                          <a:pt x="-17761" y="1467030"/>
                          <a:pt x="-11163" y="1247330"/>
                          <a:pt x="0" y="1131675"/>
                        </a:cubicBezTo>
                        <a:cubicBezTo>
                          <a:pt x="11163" y="1016020"/>
                          <a:pt x="-4016" y="773394"/>
                          <a:pt x="0" y="599788"/>
                        </a:cubicBezTo>
                        <a:cubicBezTo>
                          <a:pt x="4016" y="426182"/>
                          <a:pt x="20008" y="242214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81146" y="16577"/>
                          <a:pt x="379474" y="-1443"/>
                          <a:pt x="548862" y="0"/>
                        </a:cubicBezTo>
                        <a:cubicBezTo>
                          <a:pt x="718250" y="1443"/>
                          <a:pt x="852781" y="-9221"/>
                          <a:pt x="1114700" y="0"/>
                        </a:cubicBezTo>
                        <a:cubicBezTo>
                          <a:pt x="1376619" y="9221"/>
                          <a:pt x="1426011" y="23107"/>
                          <a:pt x="1697512" y="0"/>
                        </a:cubicBezTo>
                        <a:cubicBezTo>
                          <a:pt x="1683395" y="117847"/>
                          <a:pt x="1672910" y="347645"/>
                          <a:pt x="1697512" y="582812"/>
                        </a:cubicBezTo>
                        <a:cubicBezTo>
                          <a:pt x="1722114" y="817979"/>
                          <a:pt x="1716051" y="936459"/>
                          <a:pt x="1697512" y="1114700"/>
                        </a:cubicBezTo>
                        <a:cubicBezTo>
                          <a:pt x="1678973" y="1292941"/>
                          <a:pt x="1711327" y="1468866"/>
                          <a:pt x="1697512" y="1697512"/>
                        </a:cubicBezTo>
                        <a:cubicBezTo>
                          <a:pt x="1516316" y="1720539"/>
                          <a:pt x="1269157" y="1693207"/>
                          <a:pt x="1131675" y="1697512"/>
                        </a:cubicBezTo>
                        <a:cubicBezTo>
                          <a:pt x="994193" y="1701817"/>
                          <a:pt x="805361" y="1703401"/>
                          <a:pt x="548862" y="1697512"/>
                        </a:cubicBezTo>
                        <a:cubicBezTo>
                          <a:pt x="292363" y="1691623"/>
                          <a:pt x="264113" y="1678702"/>
                          <a:pt x="0" y="1697512"/>
                        </a:cubicBezTo>
                        <a:cubicBezTo>
                          <a:pt x="828" y="1468174"/>
                          <a:pt x="-15093" y="1414389"/>
                          <a:pt x="0" y="1131675"/>
                        </a:cubicBezTo>
                        <a:cubicBezTo>
                          <a:pt x="15093" y="848961"/>
                          <a:pt x="17358" y="712605"/>
                          <a:pt x="0" y="531887"/>
                        </a:cubicBezTo>
                        <a:cubicBezTo>
                          <a:pt x="-17358" y="351169"/>
                          <a:pt x="-17533" y="263744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082499979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Rectangle 44">
                    <a:extLst>
                      <a:ext uri="{FF2B5EF4-FFF2-40B4-BE49-F238E27FC236}">
                        <a16:creationId xmlns:a16="http://schemas.microsoft.com/office/drawing/2014/main" id="{ED4A1A4A-DD84-9035-F9BC-24DA2443E18B}"/>
                      </a:ext>
                    </a:extLst>
                  </p:cNvPr>
                  <p:cNvSpPr/>
                  <p:nvPr/>
                </p:nvSpPr>
                <p:spPr>
                  <a:xfrm rot="15513041">
                    <a:off x="6826613" y="454298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14912 w 1697512"/>
                      <a:gd name="connsiteY1" fmla="*/ 0 h 1697512"/>
                      <a:gd name="connsiteX2" fmla="*/ 106377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046799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59978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48650 h 1697512"/>
                      <a:gd name="connsiteX11" fmla="*/ 0 w 1697512"/>
                      <a:gd name="connsiteY11" fmla="*/ 54886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36609" y="-16292"/>
                          <a:pt x="393814" y="-13229"/>
                          <a:pt x="514912" y="0"/>
                        </a:cubicBezTo>
                        <a:cubicBezTo>
                          <a:pt x="636010" y="13229"/>
                          <a:pt x="847519" y="8519"/>
                          <a:pt x="1063774" y="0"/>
                        </a:cubicBezTo>
                        <a:cubicBezTo>
                          <a:pt x="1280029" y="-8519"/>
                          <a:pt x="1544019" y="23541"/>
                          <a:pt x="1697512" y="0"/>
                        </a:cubicBezTo>
                        <a:cubicBezTo>
                          <a:pt x="1709985" y="228451"/>
                          <a:pt x="1685682" y="295669"/>
                          <a:pt x="1697512" y="514912"/>
                        </a:cubicBezTo>
                        <a:cubicBezTo>
                          <a:pt x="1709342" y="734155"/>
                          <a:pt x="1684547" y="931346"/>
                          <a:pt x="1697512" y="1046799"/>
                        </a:cubicBezTo>
                        <a:cubicBezTo>
                          <a:pt x="1710477" y="1162252"/>
                          <a:pt x="1692835" y="1566393"/>
                          <a:pt x="1697512" y="1697512"/>
                        </a:cubicBezTo>
                        <a:cubicBezTo>
                          <a:pt x="1457478" y="1720279"/>
                          <a:pt x="1412626" y="1692620"/>
                          <a:pt x="1165625" y="1697512"/>
                        </a:cubicBezTo>
                        <a:cubicBezTo>
                          <a:pt x="918624" y="1702404"/>
                          <a:pt x="818313" y="1718253"/>
                          <a:pt x="599788" y="1697512"/>
                        </a:cubicBezTo>
                        <a:cubicBezTo>
                          <a:pt x="381263" y="1676771"/>
                          <a:pt x="166317" y="1715530"/>
                          <a:pt x="0" y="1697512"/>
                        </a:cubicBezTo>
                        <a:cubicBezTo>
                          <a:pt x="-23187" y="1556782"/>
                          <a:pt x="5150" y="1329985"/>
                          <a:pt x="0" y="1148650"/>
                        </a:cubicBezTo>
                        <a:cubicBezTo>
                          <a:pt x="-5150" y="967315"/>
                          <a:pt x="28352" y="846734"/>
                          <a:pt x="0" y="548862"/>
                        </a:cubicBezTo>
                        <a:cubicBezTo>
                          <a:pt x="-28352" y="250990"/>
                          <a:pt x="-11879" y="227505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49603" y="25179"/>
                          <a:pt x="315650" y="-6237"/>
                          <a:pt x="531887" y="0"/>
                        </a:cubicBezTo>
                        <a:cubicBezTo>
                          <a:pt x="748124" y="6237"/>
                          <a:pt x="914416" y="19115"/>
                          <a:pt x="1063774" y="0"/>
                        </a:cubicBezTo>
                        <a:cubicBezTo>
                          <a:pt x="1213132" y="-19115"/>
                          <a:pt x="1410526" y="-17398"/>
                          <a:pt x="1697512" y="0"/>
                        </a:cubicBezTo>
                        <a:cubicBezTo>
                          <a:pt x="1708005" y="114089"/>
                          <a:pt x="1694440" y="406410"/>
                          <a:pt x="1697512" y="514912"/>
                        </a:cubicBezTo>
                        <a:cubicBezTo>
                          <a:pt x="1700584" y="623414"/>
                          <a:pt x="1714752" y="841452"/>
                          <a:pt x="1697512" y="1114700"/>
                        </a:cubicBezTo>
                        <a:cubicBezTo>
                          <a:pt x="1680272" y="1387948"/>
                          <a:pt x="1675943" y="1488526"/>
                          <a:pt x="1697512" y="1697512"/>
                        </a:cubicBezTo>
                        <a:cubicBezTo>
                          <a:pt x="1570839" y="1673128"/>
                          <a:pt x="1391544" y="1712636"/>
                          <a:pt x="1148650" y="1697512"/>
                        </a:cubicBezTo>
                        <a:cubicBezTo>
                          <a:pt x="905756" y="1682388"/>
                          <a:pt x="729553" y="1703818"/>
                          <a:pt x="616763" y="1697512"/>
                        </a:cubicBezTo>
                        <a:cubicBezTo>
                          <a:pt x="503973" y="1691206"/>
                          <a:pt x="132347" y="1727718"/>
                          <a:pt x="0" y="1697512"/>
                        </a:cubicBezTo>
                        <a:cubicBezTo>
                          <a:pt x="-928" y="1575264"/>
                          <a:pt x="16703" y="1414422"/>
                          <a:pt x="0" y="1182600"/>
                        </a:cubicBezTo>
                        <a:cubicBezTo>
                          <a:pt x="-16703" y="950778"/>
                          <a:pt x="-9110" y="894843"/>
                          <a:pt x="0" y="650713"/>
                        </a:cubicBezTo>
                        <a:cubicBezTo>
                          <a:pt x="9110" y="406583"/>
                          <a:pt x="-19769" y="152674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847600856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46" name="Group 45">
                    <a:extLst>
                      <a:ext uri="{FF2B5EF4-FFF2-40B4-BE49-F238E27FC236}">
                        <a16:creationId xmlns:a16="http://schemas.microsoft.com/office/drawing/2014/main" id="{3D33D41C-D94C-87F4-72E5-E3932986DA1B}"/>
                      </a:ext>
                    </a:extLst>
                  </p:cNvPr>
                  <p:cNvGrpSpPr/>
                  <p:nvPr/>
                </p:nvGrpSpPr>
                <p:grpSpPr>
                  <a:xfrm rot="900000">
                    <a:off x="7014538" y="4724989"/>
                    <a:ext cx="1338368" cy="1326490"/>
                    <a:chOff x="6823829" y="4535972"/>
                    <a:chExt cx="1719786" cy="1704524"/>
                  </a:xfrm>
                  <a:grpFill/>
                </p:grpSpPr>
                <p:sp>
                  <p:nvSpPr>
                    <p:cNvPr id="47" name="Rectangle 46">
                      <a:extLst>
                        <a:ext uri="{FF2B5EF4-FFF2-40B4-BE49-F238E27FC236}">
                          <a16:creationId xmlns:a16="http://schemas.microsoft.com/office/drawing/2014/main" id="{C320F70E-AC32-E2BA-8FCF-7AF19CF5CA84}"/>
                        </a:ext>
                      </a:extLst>
                    </p:cNvPr>
                    <p:cNvSpPr/>
                    <p:nvPr/>
                  </p:nvSpPr>
                  <p:spPr>
                    <a:xfrm rot="10586959">
                      <a:off x="6843320" y="453597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14865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14912 h 1697512"/>
                        <a:gd name="connsiteX5" fmla="*/ 1697512 w 1697512"/>
                        <a:gd name="connsiteY5" fmla="*/ 1046799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616763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149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60915" y="11955"/>
                            <a:pt x="415199" y="-23232"/>
                            <a:pt x="548862" y="0"/>
                          </a:cubicBezTo>
                          <a:cubicBezTo>
                            <a:pt x="682525" y="23232"/>
                            <a:pt x="920085" y="-22672"/>
                            <a:pt x="1148650" y="0"/>
                          </a:cubicBezTo>
                          <a:cubicBezTo>
                            <a:pt x="1377215" y="22672"/>
                            <a:pt x="1577212" y="-5915"/>
                            <a:pt x="1697512" y="0"/>
                          </a:cubicBezTo>
                          <a:cubicBezTo>
                            <a:pt x="1677633" y="144905"/>
                            <a:pt x="1691085" y="271953"/>
                            <a:pt x="1697512" y="514912"/>
                          </a:cubicBezTo>
                          <a:cubicBezTo>
                            <a:pt x="1703939" y="757871"/>
                            <a:pt x="1720768" y="817428"/>
                            <a:pt x="1697512" y="1046799"/>
                          </a:cubicBezTo>
                          <a:cubicBezTo>
                            <a:pt x="1674256" y="1276170"/>
                            <a:pt x="1669280" y="1409391"/>
                            <a:pt x="1697512" y="1697512"/>
                          </a:cubicBezTo>
                          <a:cubicBezTo>
                            <a:pt x="1571000" y="1714714"/>
                            <a:pt x="1407056" y="1684341"/>
                            <a:pt x="1165625" y="1697512"/>
                          </a:cubicBezTo>
                          <a:cubicBezTo>
                            <a:pt x="924194" y="1710683"/>
                            <a:pt x="774269" y="1698380"/>
                            <a:pt x="616763" y="1697512"/>
                          </a:cubicBezTo>
                          <a:cubicBezTo>
                            <a:pt x="459257" y="1696644"/>
                            <a:pt x="172259" y="1681409"/>
                            <a:pt x="0" y="1697512"/>
                          </a:cubicBezTo>
                          <a:cubicBezTo>
                            <a:pt x="-15421" y="1460642"/>
                            <a:pt x="-25692" y="1335358"/>
                            <a:pt x="0" y="1114700"/>
                          </a:cubicBezTo>
                          <a:cubicBezTo>
                            <a:pt x="25692" y="894042"/>
                            <a:pt x="23803" y="724872"/>
                            <a:pt x="0" y="514912"/>
                          </a:cubicBezTo>
                          <a:cubicBezTo>
                            <a:pt x="-23803" y="304952"/>
                            <a:pt x="20950" y="251851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08612" y="-3779"/>
                            <a:pt x="345318" y="8987"/>
                            <a:pt x="531887" y="0"/>
                          </a:cubicBezTo>
                          <a:cubicBezTo>
                            <a:pt x="718456" y="-8987"/>
                            <a:pt x="888443" y="1711"/>
                            <a:pt x="1114700" y="0"/>
                          </a:cubicBezTo>
                          <a:cubicBezTo>
                            <a:pt x="1340957" y="-1711"/>
                            <a:pt x="1486055" y="7746"/>
                            <a:pt x="1697512" y="0"/>
                          </a:cubicBezTo>
                          <a:cubicBezTo>
                            <a:pt x="1684990" y="139906"/>
                            <a:pt x="1703099" y="297113"/>
                            <a:pt x="1697512" y="514912"/>
                          </a:cubicBezTo>
                          <a:cubicBezTo>
                            <a:pt x="1691925" y="732711"/>
                            <a:pt x="1703374" y="835015"/>
                            <a:pt x="1697512" y="1029824"/>
                          </a:cubicBezTo>
                          <a:cubicBezTo>
                            <a:pt x="1691650" y="1224633"/>
                            <a:pt x="1688495" y="1435299"/>
                            <a:pt x="1697512" y="1697512"/>
                          </a:cubicBezTo>
                          <a:cubicBezTo>
                            <a:pt x="1476763" y="1695089"/>
                            <a:pt x="1384728" y="1679517"/>
                            <a:pt x="1148650" y="1697512"/>
                          </a:cubicBezTo>
                          <a:cubicBezTo>
                            <a:pt x="912572" y="1715507"/>
                            <a:pt x="694545" y="1702256"/>
                            <a:pt x="548862" y="1697512"/>
                          </a:cubicBezTo>
                          <a:cubicBezTo>
                            <a:pt x="403179" y="1692768"/>
                            <a:pt x="270970" y="1671065"/>
                            <a:pt x="0" y="1697512"/>
                          </a:cubicBezTo>
                          <a:cubicBezTo>
                            <a:pt x="25904" y="1497997"/>
                            <a:pt x="9801" y="1280704"/>
                            <a:pt x="0" y="1131675"/>
                          </a:cubicBezTo>
                          <a:cubicBezTo>
                            <a:pt x="-9801" y="982646"/>
                            <a:pt x="-4413" y="831397"/>
                            <a:pt x="0" y="599788"/>
                          </a:cubicBezTo>
                          <a:cubicBezTo>
                            <a:pt x="4413" y="368179"/>
                            <a:pt x="6870" y="171634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004752027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8" name="Rectangle 47">
                      <a:extLst>
                        <a:ext uri="{FF2B5EF4-FFF2-40B4-BE49-F238E27FC236}">
                          <a16:creationId xmlns:a16="http://schemas.microsoft.com/office/drawing/2014/main" id="{E5444A9E-0696-21D5-67F4-B52E131FB2BB}"/>
                        </a:ext>
                      </a:extLst>
                    </p:cNvPr>
                    <p:cNvSpPr/>
                    <p:nvPr/>
                  </p:nvSpPr>
                  <p:spPr>
                    <a:xfrm rot="11700000">
                      <a:off x="6823829" y="453597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65837 w 1697512"/>
                        <a:gd name="connsiteY1" fmla="*/ 0 h 1697512"/>
                        <a:gd name="connsiteX2" fmla="*/ 108074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48862 h 1697512"/>
                        <a:gd name="connsiteX5" fmla="*/ 1697512 w 1697512"/>
                        <a:gd name="connsiteY5" fmla="*/ 1063774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82600 h 1697512"/>
                        <a:gd name="connsiteX11" fmla="*/ 0 w 1697512"/>
                        <a:gd name="connsiteY11" fmla="*/ 59978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14381" y="8761"/>
                            <a:pt x="399505" y="-26597"/>
                            <a:pt x="565837" y="0"/>
                          </a:cubicBezTo>
                          <a:cubicBezTo>
                            <a:pt x="732169" y="26597"/>
                            <a:pt x="828109" y="-20882"/>
                            <a:pt x="1080749" y="0"/>
                          </a:cubicBezTo>
                          <a:cubicBezTo>
                            <a:pt x="1333389" y="20882"/>
                            <a:pt x="1420282" y="6773"/>
                            <a:pt x="1697512" y="0"/>
                          </a:cubicBezTo>
                          <a:cubicBezTo>
                            <a:pt x="1712698" y="195087"/>
                            <a:pt x="1691955" y="367094"/>
                            <a:pt x="1697512" y="548862"/>
                          </a:cubicBezTo>
                          <a:cubicBezTo>
                            <a:pt x="1703069" y="730630"/>
                            <a:pt x="1692942" y="884664"/>
                            <a:pt x="1697512" y="1063774"/>
                          </a:cubicBezTo>
                          <a:cubicBezTo>
                            <a:pt x="1702082" y="1242884"/>
                            <a:pt x="1720141" y="1540693"/>
                            <a:pt x="1697512" y="1697512"/>
                          </a:cubicBezTo>
                          <a:cubicBezTo>
                            <a:pt x="1547567" y="1722812"/>
                            <a:pt x="1332126" y="1680044"/>
                            <a:pt x="1165625" y="1697512"/>
                          </a:cubicBezTo>
                          <a:cubicBezTo>
                            <a:pt x="999124" y="1714980"/>
                            <a:pt x="735766" y="1713377"/>
                            <a:pt x="599788" y="1697512"/>
                          </a:cubicBezTo>
                          <a:cubicBezTo>
                            <a:pt x="463810" y="1681647"/>
                            <a:pt x="225607" y="1685748"/>
                            <a:pt x="0" y="1697512"/>
                          </a:cubicBezTo>
                          <a:cubicBezTo>
                            <a:pt x="-12087" y="1501965"/>
                            <a:pt x="14146" y="1341902"/>
                            <a:pt x="0" y="1182600"/>
                          </a:cubicBezTo>
                          <a:cubicBezTo>
                            <a:pt x="-14146" y="1023298"/>
                            <a:pt x="27699" y="827460"/>
                            <a:pt x="0" y="599788"/>
                          </a:cubicBezTo>
                          <a:cubicBezTo>
                            <a:pt x="-27699" y="372116"/>
                            <a:pt x="19787" y="184512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39921" y="-8546"/>
                            <a:pt x="419805" y="28006"/>
                            <a:pt x="565837" y="0"/>
                          </a:cubicBezTo>
                          <a:cubicBezTo>
                            <a:pt x="711869" y="-28006"/>
                            <a:pt x="1037417" y="15757"/>
                            <a:pt x="1165625" y="0"/>
                          </a:cubicBezTo>
                          <a:cubicBezTo>
                            <a:pt x="1293833" y="-15757"/>
                            <a:pt x="1455073" y="20327"/>
                            <a:pt x="1697512" y="0"/>
                          </a:cubicBezTo>
                          <a:cubicBezTo>
                            <a:pt x="1716303" y="157782"/>
                            <a:pt x="1715952" y="424302"/>
                            <a:pt x="1697512" y="565837"/>
                          </a:cubicBezTo>
                          <a:cubicBezTo>
                            <a:pt x="1679072" y="707372"/>
                            <a:pt x="1701385" y="963278"/>
                            <a:pt x="1697512" y="1165625"/>
                          </a:cubicBezTo>
                          <a:cubicBezTo>
                            <a:pt x="1693639" y="1367972"/>
                            <a:pt x="1675683" y="1542846"/>
                            <a:pt x="1697512" y="1697512"/>
                          </a:cubicBezTo>
                          <a:cubicBezTo>
                            <a:pt x="1522067" y="1676954"/>
                            <a:pt x="1293930" y="1708569"/>
                            <a:pt x="1131675" y="1697512"/>
                          </a:cubicBezTo>
                          <a:cubicBezTo>
                            <a:pt x="969420" y="1686455"/>
                            <a:pt x="703278" y="1672199"/>
                            <a:pt x="531887" y="1697512"/>
                          </a:cubicBezTo>
                          <a:cubicBezTo>
                            <a:pt x="360496" y="1722825"/>
                            <a:pt x="238429" y="1690181"/>
                            <a:pt x="0" y="1697512"/>
                          </a:cubicBezTo>
                          <a:cubicBezTo>
                            <a:pt x="648" y="1405318"/>
                            <a:pt x="-2632" y="1388662"/>
                            <a:pt x="0" y="1097724"/>
                          </a:cubicBezTo>
                          <a:cubicBezTo>
                            <a:pt x="2632" y="806786"/>
                            <a:pt x="3049" y="706504"/>
                            <a:pt x="0" y="531887"/>
                          </a:cubicBezTo>
                          <a:cubicBezTo>
                            <a:pt x="-3049" y="357270"/>
                            <a:pt x="-15113" y="118467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78417081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9" name="Rectangle 48">
                      <a:extLst>
                        <a:ext uri="{FF2B5EF4-FFF2-40B4-BE49-F238E27FC236}">
                          <a16:creationId xmlns:a16="http://schemas.microsoft.com/office/drawing/2014/main" id="{FB1BC883-90E7-33A2-4BC8-BA055168CEF3}"/>
                        </a:ext>
                      </a:extLst>
                    </p:cNvPr>
                    <p:cNvSpPr/>
                    <p:nvPr/>
                  </p:nvSpPr>
                  <p:spPr>
                    <a:xfrm rot="12600000">
                      <a:off x="6823829" y="453597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82812 w 1697512"/>
                        <a:gd name="connsiteY1" fmla="*/ 0 h 1697512"/>
                        <a:gd name="connsiteX2" fmla="*/ 1165625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82812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63373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65625 h 1697512"/>
                        <a:gd name="connsiteX11" fmla="*/ 0 w 1697512"/>
                        <a:gd name="connsiteY11" fmla="*/ 59978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31496" y="616"/>
                            <a:pt x="312394" y="-11218"/>
                            <a:pt x="582812" y="0"/>
                          </a:cubicBezTo>
                          <a:cubicBezTo>
                            <a:pt x="853230" y="11218"/>
                            <a:pt x="1008859" y="18088"/>
                            <a:pt x="1165625" y="0"/>
                          </a:cubicBezTo>
                          <a:cubicBezTo>
                            <a:pt x="1322391" y="-18088"/>
                            <a:pt x="1449288" y="-3565"/>
                            <a:pt x="1697512" y="0"/>
                          </a:cubicBezTo>
                          <a:cubicBezTo>
                            <a:pt x="1676694" y="265696"/>
                            <a:pt x="1718435" y="299476"/>
                            <a:pt x="1697512" y="582812"/>
                          </a:cubicBezTo>
                          <a:cubicBezTo>
                            <a:pt x="1676589" y="866148"/>
                            <a:pt x="1718617" y="844254"/>
                            <a:pt x="1697512" y="1097724"/>
                          </a:cubicBezTo>
                          <a:cubicBezTo>
                            <a:pt x="1676407" y="1351194"/>
                            <a:pt x="1674184" y="1543073"/>
                            <a:pt x="1697512" y="1697512"/>
                          </a:cubicBezTo>
                          <a:cubicBezTo>
                            <a:pt x="1448611" y="1712486"/>
                            <a:pt x="1295539" y="1672909"/>
                            <a:pt x="1148650" y="1697512"/>
                          </a:cubicBezTo>
                          <a:cubicBezTo>
                            <a:pt x="1001761" y="1722115"/>
                            <a:pt x="764165" y="1714125"/>
                            <a:pt x="633738" y="1697512"/>
                          </a:cubicBezTo>
                          <a:cubicBezTo>
                            <a:pt x="503311" y="1680899"/>
                            <a:pt x="190125" y="1698497"/>
                            <a:pt x="0" y="1697512"/>
                          </a:cubicBezTo>
                          <a:cubicBezTo>
                            <a:pt x="24977" y="1537599"/>
                            <a:pt x="19656" y="1421026"/>
                            <a:pt x="0" y="1165625"/>
                          </a:cubicBezTo>
                          <a:cubicBezTo>
                            <a:pt x="-19656" y="910224"/>
                            <a:pt x="-9634" y="744004"/>
                            <a:pt x="0" y="599788"/>
                          </a:cubicBezTo>
                          <a:cubicBezTo>
                            <a:pt x="9634" y="455572"/>
                            <a:pt x="-21250" y="203389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51755" y="-14505"/>
                            <a:pt x="366248" y="-9048"/>
                            <a:pt x="514912" y="0"/>
                          </a:cubicBezTo>
                          <a:cubicBezTo>
                            <a:pt x="663576" y="9048"/>
                            <a:pt x="919162" y="22458"/>
                            <a:pt x="1063774" y="0"/>
                          </a:cubicBezTo>
                          <a:cubicBezTo>
                            <a:pt x="1208386" y="-22458"/>
                            <a:pt x="1470805" y="1666"/>
                            <a:pt x="1697512" y="0"/>
                          </a:cubicBezTo>
                          <a:cubicBezTo>
                            <a:pt x="1695310" y="230273"/>
                            <a:pt x="1718070" y="318969"/>
                            <a:pt x="1697512" y="514912"/>
                          </a:cubicBezTo>
                          <a:cubicBezTo>
                            <a:pt x="1676954" y="710855"/>
                            <a:pt x="1716430" y="940929"/>
                            <a:pt x="1697512" y="1114700"/>
                          </a:cubicBezTo>
                          <a:cubicBezTo>
                            <a:pt x="1678594" y="1288471"/>
                            <a:pt x="1681139" y="1477532"/>
                            <a:pt x="1697512" y="1697512"/>
                          </a:cubicBezTo>
                          <a:cubicBezTo>
                            <a:pt x="1456771" y="1714333"/>
                            <a:pt x="1371824" y="1712934"/>
                            <a:pt x="1165625" y="1697512"/>
                          </a:cubicBezTo>
                          <a:cubicBezTo>
                            <a:pt x="959426" y="1682090"/>
                            <a:pt x="749358" y="1719345"/>
                            <a:pt x="616763" y="1697512"/>
                          </a:cubicBezTo>
                          <a:cubicBezTo>
                            <a:pt x="484168" y="1675679"/>
                            <a:pt x="188317" y="1697877"/>
                            <a:pt x="0" y="1697512"/>
                          </a:cubicBezTo>
                          <a:cubicBezTo>
                            <a:pt x="-5350" y="1517216"/>
                            <a:pt x="14646" y="1332678"/>
                            <a:pt x="0" y="1182600"/>
                          </a:cubicBezTo>
                          <a:cubicBezTo>
                            <a:pt x="-14646" y="1032522"/>
                            <a:pt x="26020" y="838118"/>
                            <a:pt x="0" y="599788"/>
                          </a:cubicBezTo>
                          <a:cubicBezTo>
                            <a:pt x="-26020" y="361458"/>
                            <a:pt x="14346" y="210594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302531531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" name="Rectangle 49">
                      <a:extLst>
                        <a:ext uri="{FF2B5EF4-FFF2-40B4-BE49-F238E27FC236}">
                          <a16:creationId xmlns:a16="http://schemas.microsoft.com/office/drawing/2014/main" id="{ACE9ABFB-FEA8-2A2C-38EE-E128C00A1FCE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846103" y="454298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14912 w 1697512"/>
                        <a:gd name="connsiteY1" fmla="*/ 0 h 1697512"/>
                        <a:gd name="connsiteX2" fmla="*/ 106377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31887 h 1697512"/>
                        <a:gd name="connsiteX5" fmla="*/ 1697512 w 1697512"/>
                        <a:gd name="connsiteY5" fmla="*/ 1080749 h 1697512"/>
                        <a:gd name="connsiteX6" fmla="*/ 1697512 w 1697512"/>
                        <a:gd name="connsiteY6" fmla="*/ 1697512 h 1697512"/>
                        <a:gd name="connsiteX7" fmla="*/ 1182600 w 1697512"/>
                        <a:gd name="connsiteY7" fmla="*/ 1697512 h 1697512"/>
                        <a:gd name="connsiteX8" fmla="*/ 650713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99788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13751" y="21672"/>
                            <a:pt x="302246" y="22"/>
                            <a:pt x="514912" y="0"/>
                          </a:cubicBezTo>
                          <a:cubicBezTo>
                            <a:pt x="727578" y="-22"/>
                            <a:pt x="892491" y="17042"/>
                            <a:pt x="1063774" y="0"/>
                          </a:cubicBezTo>
                          <a:cubicBezTo>
                            <a:pt x="1235057" y="-17042"/>
                            <a:pt x="1462204" y="115"/>
                            <a:pt x="1697512" y="0"/>
                          </a:cubicBezTo>
                          <a:cubicBezTo>
                            <a:pt x="1707352" y="259352"/>
                            <a:pt x="1710968" y="324063"/>
                            <a:pt x="1697512" y="531887"/>
                          </a:cubicBezTo>
                          <a:cubicBezTo>
                            <a:pt x="1684056" y="739711"/>
                            <a:pt x="1674986" y="871327"/>
                            <a:pt x="1697512" y="1080749"/>
                          </a:cubicBezTo>
                          <a:cubicBezTo>
                            <a:pt x="1720038" y="1290171"/>
                            <a:pt x="1675606" y="1459003"/>
                            <a:pt x="1697512" y="1697512"/>
                          </a:cubicBezTo>
                          <a:cubicBezTo>
                            <a:pt x="1524881" y="1680341"/>
                            <a:pt x="1351476" y="1680399"/>
                            <a:pt x="1182600" y="1697512"/>
                          </a:cubicBezTo>
                          <a:cubicBezTo>
                            <a:pt x="1013724" y="1714625"/>
                            <a:pt x="789630" y="1717244"/>
                            <a:pt x="650713" y="1697512"/>
                          </a:cubicBezTo>
                          <a:cubicBezTo>
                            <a:pt x="511796" y="1677780"/>
                            <a:pt x="250669" y="1691832"/>
                            <a:pt x="0" y="1697512"/>
                          </a:cubicBezTo>
                          <a:cubicBezTo>
                            <a:pt x="-3030" y="1553905"/>
                            <a:pt x="6709" y="1314340"/>
                            <a:pt x="0" y="1114700"/>
                          </a:cubicBezTo>
                          <a:cubicBezTo>
                            <a:pt x="-6709" y="915060"/>
                            <a:pt x="1929" y="798779"/>
                            <a:pt x="0" y="599788"/>
                          </a:cubicBezTo>
                          <a:cubicBezTo>
                            <a:pt x="-1929" y="400797"/>
                            <a:pt x="-15182" y="164408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26907" y="24979"/>
                            <a:pt x="418362" y="-3151"/>
                            <a:pt x="548862" y="0"/>
                          </a:cubicBezTo>
                          <a:cubicBezTo>
                            <a:pt x="679362" y="3151"/>
                            <a:pt x="828845" y="30"/>
                            <a:pt x="1097724" y="0"/>
                          </a:cubicBezTo>
                          <a:cubicBezTo>
                            <a:pt x="1366603" y="-30"/>
                            <a:pt x="1452057" y="-15029"/>
                            <a:pt x="1697512" y="0"/>
                          </a:cubicBezTo>
                          <a:cubicBezTo>
                            <a:pt x="1676867" y="268375"/>
                            <a:pt x="1680538" y="356373"/>
                            <a:pt x="1697512" y="599788"/>
                          </a:cubicBezTo>
                          <a:cubicBezTo>
                            <a:pt x="1714486" y="843203"/>
                            <a:pt x="1722493" y="868425"/>
                            <a:pt x="1697512" y="1131675"/>
                          </a:cubicBezTo>
                          <a:cubicBezTo>
                            <a:pt x="1672531" y="1394925"/>
                            <a:pt x="1673234" y="1532502"/>
                            <a:pt x="1697512" y="1697512"/>
                          </a:cubicBezTo>
                          <a:cubicBezTo>
                            <a:pt x="1487121" y="1715405"/>
                            <a:pt x="1323065" y="1720314"/>
                            <a:pt x="1114700" y="1697512"/>
                          </a:cubicBezTo>
                          <a:cubicBezTo>
                            <a:pt x="906335" y="1674710"/>
                            <a:pt x="727740" y="1677247"/>
                            <a:pt x="548862" y="1697512"/>
                          </a:cubicBezTo>
                          <a:cubicBezTo>
                            <a:pt x="369984" y="1717777"/>
                            <a:pt x="115005" y="1693227"/>
                            <a:pt x="0" y="1697512"/>
                          </a:cubicBezTo>
                          <a:cubicBezTo>
                            <a:pt x="11511" y="1432841"/>
                            <a:pt x="-12634" y="1306063"/>
                            <a:pt x="0" y="1097724"/>
                          </a:cubicBezTo>
                          <a:cubicBezTo>
                            <a:pt x="12634" y="889385"/>
                            <a:pt x="3739" y="632170"/>
                            <a:pt x="0" y="514912"/>
                          </a:cubicBezTo>
                          <a:cubicBezTo>
                            <a:pt x="-3739" y="397654"/>
                            <a:pt x="-15747" y="121136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603640038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" name="Rectangle 50">
                      <a:extLst>
                        <a:ext uri="{FF2B5EF4-FFF2-40B4-BE49-F238E27FC236}">
                          <a16:creationId xmlns:a16="http://schemas.microsoft.com/office/drawing/2014/main" id="{65DDEC0F-1326-1912-22A4-C029E69B2262}"/>
                        </a:ext>
                      </a:extLst>
                    </p:cNvPr>
                    <p:cNvSpPr/>
                    <p:nvPr/>
                  </p:nvSpPr>
                  <p:spPr>
                    <a:xfrm rot="14613041">
                      <a:off x="6826612" y="454298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82812 w 1697512"/>
                        <a:gd name="connsiteY1" fmla="*/ 0 h 1697512"/>
                        <a:gd name="connsiteX2" fmla="*/ 109772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148650 h 1697512"/>
                        <a:gd name="connsiteX6" fmla="*/ 1697512 w 1697512"/>
                        <a:gd name="connsiteY6" fmla="*/ 1697512 h 1697512"/>
                        <a:gd name="connsiteX7" fmla="*/ 1148650 w 1697512"/>
                        <a:gd name="connsiteY7" fmla="*/ 1697512 h 1697512"/>
                        <a:gd name="connsiteX8" fmla="*/ 56583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54886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27371" y="11258"/>
                            <a:pt x="330966" y="-17185"/>
                            <a:pt x="582812" y="0"/>
                          </a:cubicBezTo>
                          <a:cubicBezTo>
                            <a:pt x="834658" y="17185"/>
                            <a:pt x="878156" y="24959"/>
                            <a:pt x="1097724" y="0"/>
                          </a:cubicBezTo>
                          <a:cubicBezTo>
                            <a:pt x="1317292" y="-24959"/>
                            <a:pt x="1430499" y="18375"/>
                            <a:pt x="1697512" y="0"/>
                          </a:cubicBezTo>
                          <a:cubicBezTo>
                            <a:pt x="1671808" y="176412"/>
                            <a:pt x="1680249" y="444283"/>
                            <a:pt x="1697512" y="565837"/>
                          </a:cubicBezTo>
                          <a:cubicBezTo>
                            <a:pt x="1714775" y="687391"/>
                            <a:pt x="1691735" y="961403"/>
                            <a:pt x="1697512" y="1148650"/>
                          </a:cubicBezTo>
                          <a:cubicBezTo>
                            <a:pt x="1703289" y="1335897"/>
                            <a:pt x="1724683" y="1477918"/>
                            <a:pt x="1697512" y="1697512"/>
                          </a:cubicBezTo>
                          <a:cubicBezTo>
                            <a:pt x="1430263" y="1683853"/>
                            <a:pt x="1302167" y="1712117"/>
                            <a:pt x="1148650" y="1697512"/>
                          </a:cubicBezTo>
                          <a:cubicBezTo>
                            <a:pt x="995133" y="1682907"/>
                            <a:pt x="706603" y="1707480"/>
                            <a:pt x="565837" y="1697512"/>
                          </a:cubicBezTo>
                          <a:cubicBezTo>
                            <a:pt x="425071" y="1687544"/>
                            <a:pt x="213009" y="1687208"/>
                            <a:pt x="0" y="1697512"/>
                          </a:cubicBezTo>
                          <a:cubicBezTo>
                            <a:pt x="12356" y="1490106"/>
                            <a:pt x="-28797" y="1259857"/>
                            <a:pt x="0" y="1097724"/>
                          </a:cubicBezTo>
                          <a:cubicBezTo>
                            <a:pt x="28797" y="935591"/>
                            <a:pt x="20732" y="772062"/>
                            <a:pt x="0" y="548862"/>
                          </a:cubicBezTo>
                          <a:cubicBezTo>
                            <a:pt x="-20732" y="325662"/>
                            <a:pt x="13718" y="223398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50671" y="-10869"/>
                            <a:pt x="418248" y="-17997"/>
                            <a:pt x="599788" y="0"/>
                          </a:cubicBezTo>
                          <a:cubicBezTo>
                            <a:pt x="781328" y="17997"/>
                            <a:pt x="954853" y="17049"/>
                            <a:pt x="1182600" y="0"/>
                          </a:cubicBezTo>
                          <a:cubicBezTo>
                            <a:pt x="1410347" y="-17049"/>
                            <a:pt x="1496472" y="11656"/>
                            <a:pt x="1697512" y="0"/>
                          </a:cubicBezTo>
                          <a:cubicBezTo>
                            <a:pt x="1677460" y="132869"/>
                            <a:pt x="1678175" y="380580"/>
                            <a:pt x="1697512" y="565837"/>
                          </a:cubicBezTo>
                          <a:cubicBezTo>
                            <a:pt x="1716849" y="751094"/>
                            <a:pt x="1710759" y="965747"/>
                            <a:pt x="1697512" y="1080749"/>
                          </a:cubicBezTo>
                          <a:cubicBezTo>
                            <a:pt x="1684265" y="1195751"/>
                            <a:pt x="1685888" y="1467085"/>
                            <a:pt x="1697512" y="1697512"/>
                          </a:cubicBezTo>
                          <a:cubicBezTo>
                            <a:pt x="1501320" y="1692798"/>
                            <a:pt x="1347862" y="1692841"/>
                            <a:pt x="1148650" y="1697512"/>
                          </a:cubicBezTo>
                          <a:cubicBezTo>
                            <a:pt x="949438" y="1702183"/>
                            <a:pt x="853243" y="1700350"/>
                            <a:pt x="616763" y="1697512"/>
                          </a:cubicBezTo>
                          <a:cubicBezTo>
                            <a:pt x="380283" y="1694674"/>
                            <a:pt x="182186" y="1713581"/>
                            <a:pt x="0" y="1697512"/>
                          </a:cubicBezTo>
                          <a:cubicBezTo>
                            <a:pt x="-11342" y="1409157"/>
                            <a:pt x="3806" y="1291429"/>
                            <a:pt x="0" y="1114700"/>
                          </a:cubicBezTo>
                          <a:cubicBezTo>
                            <a:pt x="-3806" y="937971"/>
                            <a:pt x="-21441" y="819349"/>
                            <a:pt x="0" y="599788"/>
                          </a:cubicBezTo>
                          <a:cubicBezTo>
                            <a:pt x="21441" y="380227"/>
                            <a:pt x="-9889" y="152081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795454697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" name="Rectangle 51">
                      <a:extLst>
                        <a:ext uri="{FF2B5EF4-FFF2-40B4-BE49-F238E27FC236}">
                          <a16:creationId xmlns:a16="http://schemas.microsoft.com/office/drawing/2014/main" id="{F8B23D21-A1C4-BE9D-44F6-B1A300D47284}"/>
                        </a:ext>
                      </a:extLst>
                    </p:cNvPr>
                    <p:cNvSpPr/>
                    <p:nvPr/>
                  </p:nvSpPr>
                  <p:spPr>
                    <a:xfrm rot="15513041">
                      <a:off x="6826612" y="454298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14912 w 1697512"/>
                        <a:gd name="connsiteY1" fmla="*/ 0 h 1697512"/>
                        <a:gd name="connsiteX2" fmla="*/ 1097724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14912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097724 w 1697512"/>
                        <a:gd name="connsiteY7" fmla="*/ 1697512 h 1697512"/>
                        <a:gd name="connsiteX8" fmla="*/ 531887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14700 h 1697512"/>
                        <a:gd name="connsiteX11" fmla="*/ 0 w 1697512"/>
                        <a:gd name="connsiteY11" fmla="*/ 5658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52451" y="-15399"/>
                            <a:pt x="329614" y="-452"/>
                            <a:pt x="514912" y="0"/>
                          </a:cubicBezTo>
                          <a:cubicBezTo>
                            <a:pt x="700210" y="452"/>
                            <a:pt x="807679" y="-17362"/>
                            <a:pt x="1097724" y="0"/>
                          </a:cubicBezTo>
                          <a:cubicBezTo>
                            <a:pt x="1387769" y="17362"/>
                            <a:pt x="1502971" y="-26554"/>
                            <a:pt x="1697512" y="0"/>
                          </a:cubicBezTo>
                          <a:cubicBezTo>
                            <a:pt x="1711835" y="202319"/>
                            <a:pt x="1702352" y="326644"/>
                            <a:pt x="1697512" y="514912"/>
                          </a:cubicBezTo>
                          <a:cubicBezTo>
                            <a:pt x="1692672" y="703180"/>
                            <a:pt x="1693209" y="865405"/>
                            <a:pt x="1697512" y="1097724"/>
                          </a:cubicBezTo>
                          <a:cubicBezTo>
                            <a:pt x="1701815" y="1330043"/>
                            <a:pt x="1681902" y="1469745"/>
                            <a:pt x="1697512" y="1697512"/>
                          </a:cubicBezTo>
                          <a:cubicBezTo>
                            <a:pt x="1478021" y="1668332"/>
                            <a:pt x="1301827" y="1705041"/>
                            <a:pt x="1097724" y="1697512"/>
                          </a:cubicBezTo>
                          <a:cubicBezTo>
                            <a:pt x="893621" y="1689983"/>
                            <a:pt x="741144" y="1679858"/>
                            <a:pt x="531887" y="1697512"/>
                          </a:cubicBezTo>
                          <a:cubicBezTo>
                            <a:pt x="322630" y="1715166"/>
                            <a:pt x="166458" y="1672013"/>
                            <a:pt x="0" y="1697512"/>
                          </a:cubicBezTo>
                          <a:cubicBezTo>
                            <a:pt x="-11653" y="1505380"/>
                            <a:pt x="2180" y="1309224"/>
                            <a:pt x="0" y="1114700"/>
                          </a:cubicBezTo>
                          <a:cubicBezTo>
                            <a:pt x="-2180" y="920176"/>
                            <a:pt x="1641" y="764325"/>
                            <a:pt x="0" y="565837"/>
                          </a:cubicBezTo>
                          <a:cubicBezTo>
                            <a:pt x="-1641" y="367349"/>
                            <a:pt x="20304" y="176853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78359" y="21297"/>
                            <a:pt x="292089" y="-25273"/>
                            <a:pt x="548862" y="0"/>
                          </a:cubicBezTo>
                          <a:cubicBezTo>
                            <a:pt x="805635" y="25273"/>
                            <a:pt x="861485" y="-16524"/>
                            <a:pt x="1097724" y="0"/>
                          </a:cubicBezTo>
                          <a:cubicBezTo>
                            <a:pt x="1333963" y="16524"/>
                            <a:pt x="1577056" y="24166"/>
                            <a:pt x="1697512" y="0"/>
                          </a:cubicBezTo>
                          <a:cubicBezTo>
                            <a:pt x="1726847" y="265759"/>
                            <a:pt x="1718842" y="462290"/>
                            <a:pt x="1697512" y="599788"/>
                          </a:cubicBezTo>
                          <a:cubicBezTo>
                            <a:pt x="1676182" y="737286"/>
                            <a:pt x="1672098" y="1031851"/>
                            <a:pt x="1697512" y="1148650"/>
                          </a:cubicBezTo>
                          <a:cubicBezTo>
                            <a:pt x="1722926" y="1265449"/>
                            <a:pt x="1715644" y="1531968"/>
                            <a:pt x="1697512" y="1697512"/>
                          </a:cubicBezTo>
                          <a:cubicBezTo>
                            <a:pt x="1460164" y="1701863"/>
                            <a:pt x="1269855" y="1725358"/>
                            <a:pt x="1097724" y="1697512"/>
                          </a:cubicBezTo>
                          <a:cubicBezTo>
                            <a:pt x="925593" y="1669666"/>
                            <a:pt x="705634" y="1704850"/>
                            <a:pt x="514912" y="1697512"/>
                          </a:cubicBezTo>
                          <a:cubicBezTo>
                            <a:pt x="324190" y="1690174"/>
                            <a:pt x="121411" y="1675799"/>
                            <a:pt x="0" y="1697512"/>
                          </a:cubicBezTo>
                          <a:cubicBezTo>
                            <a:pt x="-11022" y="1485600"/>
                            <a:pt x="5237" y="1402673"/>
                            <a:pt x="0" y="1148650"/>
                          </a:cubicBezTo>
                          <a:cubicBezTo>
                            <a:pt x="-5237" y="894627"/>
                            <a:pt x="-4220" y="700328"/>
                            <a:pt x="0" y="565837"/>
                          </a:cubicBezTo>
                          <a:cubicBezTo>
                            <a:pt x="4220" y="431346"/>
                            <a:pt x="-23768" y="228872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2853440644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6D1A4040-BFB2-FFC0-D06B-565661C56180}"/>
                    </a:ext>
                  </a:extLst>
                </p:cNvPr>
                <p:cNvGrpSpPr/>
                <p:nvPr/>
              </p:nvGrpSpPr>
              <p:grpSpPr>
                <a:xfrm>
                  <a:off x="7156421" y="4848578"/>
                  <a:ext cx="1096044" cy="1086318"/>
                  <a:chOff x="6823830" y="4535971"/>
                  <a:chExt cx="1719786" cy="1704524"/>
                </a:xfrm>
                <a:grpFill/>
              </p:grpSpPr>
              <p:sp>
                <p:nvSpPr>
                  <p:cNvPr id="25" name="Rectangle 24">
                    <a:extLst>
                      <a:ext uri="{FF2B5EF4-FFF2-40B4-BE49-F238E27FC236}">
                        <a16:creationId xmlns:a16="http://schemas.microsoft.com/office/drawing/2014/main" id="{2FBACDDC-DC75-B20A-E769-DD59B949A6C4}"/>
                      </a:ext>
                    </a:extLst>
                  </p:cNvPr>
                  <p:cNvSpPr/>
                  <p:nvPr/>
                </p:nvSpPr>
                <p:spPr>
                  <a:xfrm rot="10586959">
                    <a:off x="6843321" y="453597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14912 w 1697512"/>
                      <a:gd name="connsiteY1" fmla="*/ 0 h 1697512"/>
                      <a:gd name="connsiteX2" fmla="*/ 11147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82812 h 1697512"/>
                      <a:gd name="connsiteX5" fmla="*/ 1697512 w 1697512"/>
                      <a:gd name="connsiteY5" fmla="*/ 1131675 h 1697512"/>
                      <a:gd name="connsiteX6" fmla="*/ 1697512 w 1697512"/>
                      <a:gd name="connsiteY6" fmla="*/ 1697512 h 1697512"/>
                      <a:gd name="connsiteX7" fmla="*/ 1131675 w 1697512"/>
                      <a:gd name="connsiteY7" fmla="*/ 1697512 h 1697512"/>
                      <a:gd name="connsiteX8" fmla="*/ 531887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65625 h 1697512"/>
                      <a:gd name="connsiteX11" fmla="*/ 0 w 1697512"/>
                      <a:gd name="connsiteY11" fmla="*/ 599788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52469" y="-15222"/>
                          <a:pt x="308372" y="-21476"/>
                          <a:pt x="514912" y="0"/>
                        </a:cubicBezTo>
                        <a:cubicBezTo>
                          <a:pt x="721452" y="21476"/>
                          <a:pt x="969089" y="14211"/>
                          <a:pt x="1114700" y="0"/>
                        </a:cubicBezTo>
                        <a:cubicBezTo>
                          <a:pt x="1260311" y="-14211"/>
                          <a:pt x="1448136" y="7661"/>
                          <a:pt x="1697512" y="0"/>
                        </a:cubicBezTo>
                        <a:cubicBezTo>
                          <a:pt x="1689042" y="231624"/>
                          <a:pt x="1703803" y="458087"/>
                          <a:pt x="1697512" y="582812"/>
                        </a:cubicBezTo>
                        <a:cubicBezTo>
                          <a:pt x="1691221" y="707537"/>
                          <a:pt x="1683921" y="998705"/>
                          <a:pt x="1697512" y="1131675"/>
                        </a:cubicBezTo>
                        <a:cubicBezTo>
                          <a:pt x="1711103" y="1264645"/>
                          <a:pt x="1698212" y="1519603"/>
                          <a:pt x="1697512" y="1697512"/>
                        </a:cubicBezTo>
                        <a:cubicBezTo>
                          <a:pt x="1442923" y="1677213"/>
                          <a:pt x="1331539" y="1695002"/>
                          <a:pt x="1131675" y="1697512"/>
                        </a:cubicBezTo>
                        <a:cubicBezTo>
                          <a:pt x="931811" y="1700022"/>
                          <a:pt x="655900" y="1706262"/>
                          <a:pt x="531887" y="1697512"/>
                        </a:cubicBezTo>
                        <a:cubicBezTo>
                          <a:pt x="407874" y="1688762"/>
                          <a:pt x="211444" y="1698435"/>
                          <a:pt x="0" y="1697512"/>
                        </a:cubicBezTo>
                        <a:cubicBezTo>
                          <a:pt x="-11266" y="1553330"/>
                          <a:pt x="-4389" y="1362253"/>
                          <a:pt x="0" y="1165625"/>
                        </a:cubicBezTo>
                        <a:cubicBezTo>
                          <a:pt x="4389" y="968997"/>
                          <a:pt x="3224" y="723123"/>
                          <a:pt x="0" y="599788"/>
                        </a:cubicBezTo>
                        <a:cubicBezTo>
                          <a:pt x="-3224" y="476453"/>
                          <a:pt x="-1542" y="29908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18070" y="20563"/>
                          <a:pt x="357338" y="23062"/>
                          <a:pt x="565837" y="0"/>
                        </a:cubicBezTo>
                        <a:cubicBezTo>
                          <a:pt x="774336" y="-23062"/>
                          <a:pt x="882446" y="15782"/>
                          <a:pt x="1080749" y="0"/>
                        </a:cubicBezTo>
                        <a:cubicBezTo>
                          <a:pt x="1279052" y="-15782"/>
                          <a:pt x="1483303" y="-28517"/>
                          <a:pt x="1697512" y="0"/>
                        </a:cubicBezTo>
                        <a:cubicBezTo>
                          <a:pt x="1688124" y="225405"/>
                          <a:pt x="1716167" y="347986"/>
                          <a:pt x="1697512" y="531887"/>
                        </a:cubicBezTo>
                        <a:cubicBezTo>
                          <a:pt x="1678857" y="715788"/>
                          <a:pt x="1673852" y="955008"/>
                          <a:pt x="1697512" y="1097724"/>
                        </a:cubicBezTo>
                        <a:cubicBezTo>
                          <a:pt x="1721172" y="1240440"/>
                          <a:pt x="1680951" y="1432105"/>
                          <a:pt x="1697512" y="1697512"/>
                        </a:cubicBezTo>
                        <a:cubicBezTo>
                          <a:pt x="1570959" y="1695180"/>
                          <a:pt x="1413028" y="1695869"/>
                          <a:pt x="1131675" y="1697512"/>
                        </a:cubicBezTo>
                        <a:cubicBezTo>
                          <a:pt x="850322" y="1699155"/>
                          <a:pt x="778079" y="1717568"/>
                          <a:pt x="582812" y="1697512"/>
                        </a:cubicBezTo>
                        <a:cubicBezTo>
                          <a:pt x="387545" y="1677456"/>
                          <a:pt x="255112" y="1700111"/>
                          <a:pt x="0" y="1697512"/>
                        </a:cubicBezTo>
                        <a:cubicBezTo>
                          <a:pt x="25525" y="1408303"/>
                          <a:pt x="16654" y="1294381"/>
                          <a:pt x="0" y="1114700"/>
                        </a:cubicBezTo>
                        <a:cubicBezTo>
                          <a:pt x="-16654" y="935019"/>
                          <a:pt x="4279" y="717745"/>
                          <a:pt x="0" y="548862"/>
                        </a:cubicBezTo>
                        <a:cubicBezTo>
                          <a:pt x="-4279" y="379979"/>
                          <a:pt x="16942" y="13481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2290946261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E5F3D74E-5DC5-3D2A-FD67-388BEC1C770D}"/>
                      </a:ext>
                    </a:extLst>
                  </p:cNvPr>
                  <p:cNvSpPr/>
                  <p:nvPr/>
                </p:nvSpPr>
                <p:spPr>
                  <a:xfrm rot="11700000">
                    <a:off x="6823830" y="453597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14912 w 1697512"/>
                      <a:gd name="connsiteY1" fmla="*/ 0 h 1697512"/>
                      <a:gd name="connsiteX2" fmla="*/ 1063774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097724 h 1697512"/>
                      <a:gd name="connsiteX6" fmla="*/ 1697512 w 1697512"/>
                      <a:gd name="connsiteY6" fmla="*/ 1697512 h 1697512"/>
                      <a:gd name="connsiteX7" fmla="*/ 1165625 w 1697512"/>
                      <a:gd name="connsiteY7" fmla="*/ 1697512 h 1697512"/>
                      <a:gd name="connsiteX8" fmla="*/ 59978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31675 h 1697512"/>
                      <a:gd name="connsiteX11" fmla="*/ 0 w 1697512"/>
                      <a:gd name="connsiteY11" fmla="*/ 616763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10328" y="-8491"/>
                          <a:pt x="261470" y="-24959"/>
                          <a:pt x="514912" y="0"/>
                        </a:cubicBezTo>
                        <a:cubicBezTo>
                          <a:pt x="768354" y="24959"/>
                          <a:pt x="892304" y="-9963"/>
                          <a:pt x="1063774" y="0"/>
                        </a:cubicBezTo>
                        <a:cubicBezTo>
                          <a:pt x="1235244" y="9963"/>
                          <a:pt x="1412880" y="26389"/>
                          <a:pt x="1697512" y="0"/>
                        </a:cubicBezTo>
                        <a:cubicBezTo>
                          <a:pt x="1693484" y="187538"/>
                          <a:pt x="1690743" y="279096"/>
                          <a:pt x="1697512" y="548862"/>
                        </a:cubicBezTo>
                        <a:cubicBezTo>
                          <a:pt x="1704281" y="818628"/>
                          <a:pt x="1701127" y="886410"/>
                          <a:pt x="1697512" y="1097724"/>
                        </a:cubicBezTo>
                        <a:cubicBezTo>
                          <a:pt x="1693897" y="1309038"/>
                          <a:pt x="1716312" y="1418553"/>
                          <a:pt x="1697512" y="1697512"/>
                        </a:cubicBezTo>
                        <a:cubicBezTo>
                          <a:pt x="1582291" y="1689670"/>
                          <a:pt x="1281482" y="1680491"/>
                          <a:pt x="1165625" y="1697512"/>
                        </a:cubicBezTo>
                        <a:cubicBezTo>
                          <a:pt x="1049768" y="1714533"/>
                          <a:pt x="811988" y="1722242"/>
                          <a:pt x="599788" y="1697512"/>
                        </a:cubicBezTo>
                        <a:cubicBezTo>
                          <a:pt x="387588" y="1672782"/>
                          <a:pt x="153826" y="1727143"/>
                          <a:pt x="0" y="1697512"/>
                        </a:cubicBezTo>
                        <a:cubicBezTo>
                          <a:pt x="-26223" y="1513104"/>
                          <a:pt x="-10751" y="1255723"/>
                          <a:pt x="0" y="1131675"/>
                        </a:cubicBezTo>
                        <a:cubicBezTo>
                          <a:pt x="10751" y="1007627"/>
                          <a:pt x="-18638" y="828170"/>
                          <a:pt x="0" y="616763"/>
                        </a:cubicBezTo>
                        <a:cubicBezTo>
                          <a:pt x="18638" y="405356"/>
                          <a:pt x="-3733" y="148498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75239" y="-4607"/>
                          <a:pt x="307447" y="10724"/>
                          <a:pt x="531887" y="0"/>
                        </a:cubicBezTo>
                        <a:cubicBezTo>
                          <a:pt x="756327" y="-10724"/>
                          <a:pt x="869320" y="-13728"/>
                          <a:pt x="1046799" y="0"/>
                        </a:cubicBezTo>
                        <a:cubicBezTo>
                          <a:pt x="1224278" y="13728"/>
                          <a:pt x="1510194" y="30685"/>
                          <a:pt x="1697512" y="0"/>
                        </a:cubicBezTo>
                        <a:cubicBezTo>
                          <a:pt x="1684943" y="260384"/>
                          <a:pt x="1702555" y="401249"/>
                          <a:pt x="1697512" y="582812"/>
                        </a:cubicBezTo>
                        <a:cubicBezTo>
                          <a:pt x="1692469" y="764375"/>
                          <a:pt x="1670062" y="914823"/>
                          <a:pt x="1697512" y="1165625"/>
                        </a:cubicBezTo>
                        <a:cubicBezTo>
                          <a:pt x="1724962" y="1416427"/>
                          <a:pt x="1672673" y="1520731"/>
                          <a:pt x="1697512" y="1697512"/>
                        </a:cubicBezTo>
                        <a:cubicBezTo>
                          <a:pt x="1522694" y="1698307"/>
                          <a:pt x="1412304" y="1706331"/>
                          <a:pt x="1165625" y="1697512"/>
                        </a:cubicBezTo>
                        <a:cubicBezTo>
                          <a:pt x="918946" y="1688693"/>
                          <a:pt x="898249" y="1695739"/>
                          <a:pt x="633738" y="1697512"/>
                        </a:cubicBezTo>
                        <a:cubicBezTo>
                          <a:pt x="369227" y="1699285"/>
                          <a:pt x="180007" y="1666531"/>
                          <a:pt x="0" y="1697512"/>
                        </a:cubicBezTo>
                        <a:cubicBezTo>
                          <a:pt x="-5221" y="1552870"/>
                          <a:pt x="-24086" y="1334453"/>
                          <a:pt x="0" y="1114700"/>
                        </a:cubicBezTo>
                        <a:cubicBezTo>
                          <a:pt x="24086" y="894947"/>
                          <a:pt x="2375" y="661176"/>
                          <a:pt x="0" y="514912"/>
                        </a:cubicBezTo>
                        <a:cubicBezTo>
                          <a:pt x="-2375" y="368648"/>
                          <a:pt x="21399" y="134256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481787044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>
                    <a:extLst>
                      <a:ext uri="{FF2B5EF4-FFF2-40B4-BE49-F238E27FC236}">
                        <a16:creationId xmlns:a16="http://schemas.microsoft.com/office/drawing/2014/main" id="{D1CE3B8D-6A97-72D4-08AC-F4ED18D179C1}"/>
                      </a:ext>
                    </a:extLst>
                  </p:cNvPr>
                  <p:cNvSpPr/>
                  <p:nvPr/>
                </p:nvSpPr>
                <p:spPr>
                  <a:xfrm rot="12600000">
                    <a:off x="6823830" y="453597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99788 w 1697512"/>
                      <a:gd name="connsiteY1" fmla="*/ 0 h 1697512"/>
                      <a:gd name="connsiteX2" fmla="*/ 11995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149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31675 h 1697512"/>
                      <a:gd name="connsiteX11" fmla="*/ 0 w 1697512"/>
                      <a:gd name="connsiteY11" fmla="*/ 616763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63195" y="-28210"/>
                          <a:pt x="414576" y="27124"/>
                          <a:pt x="599788" y="0"/>
                        </a:cubicBezTo>
                        <a:cubicBezTo>
                          <a:pt x="785000" y="-27124"/>
                          <a:pt x="1079585" y="7233"/>
                          <a:pt x="1199575" y="0"/>
                        </a:cubicBezTo>
                        <a:cubicBezTo>
                          <a:pt x="1319565" y="-7233"/>
                          <a:pt x="1473569" y="1522"/>
                          <a:pt x="1697512" y="0"/>
                        </a:cubicBezTo>
                        <a:cubicBezTo>
                          <a:pt x="1719156" y="111436"/>
                          <a:pt x="1678374" y="423308"/>
                          <a:pt x="1697512" y="548862"/>
                        </a:cubicBezTo>
                        <a:cubicBezTo>
                          <a:pt x="1716650" y="674416"/>
                          <a:pt x="1707972" y="961416"/>
                          <a:pt x="1697512" y="1114700"/>
                        </a:cubicBezTo>
                        <a:cubicBezTo>
                          <a:pt x="1687052" y="1267984"/>
                          <a:pt x="1723623" y="1471633"/>
                          <a:pt x="1697512" y="1697512"/>
                        </a:cubicBezTo>
                        <a:cubicBezTo>
                          <a:pt x="1521904" y="1713254"/>
                          <a:pt x="1287547" y="1688719"/>
                          <a:pt x="1114700" y="1697512"/>
                        </a:cubicBezTo>
                        <a:cubicBezTo>
                          <a:pt x="941853" y="1706305"/>
                          <a:pt x="680030" y="1711860"/>
                          <a:pt x="514912" y="1697512"/>
                        </a:cubicBezTo>
                        <a:cubicBezTo>
                          <a:pt x="349794" y="1683164"/>
                          <a:pt x="103202" y="1694803"/>
                          <a:pt x="0" y="1697512"/>
                        </a:cubicBezTo>
                        <a:cubicBezTo>
                          <a:pt x="-17284" y="1478335"/>
                          <a:pt x="-22151" y="1325943"/>
                          <a:pt x="0" y="1131675"/>
                        </a:cubicBezTo>
                        <a:cubicBezTo>
                          <a:pt x="22151" y="937407"/>
                          <a:pt x="11042" y="792804"/>
                          <a:pt x="0" y="616763"/>
                        </a:cubicBezTo>
                        <a:cubicBezTo>
                          <a:pt x="-11042" y="440722"/>
                          <a:pt x="25288" y="234742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46782" y="-1338"/>
                          <a:pt x="374129" y="21329"/>
                          <a:pt x="565837" y="0"/>
                        </a:cubicBezTo>
                        <a:cubicBezTo>
                          <a:pt x="757545" y="-21329"/>
                          <a:pt x="966700" y="508"/>
                          <a:pt x="1097724" y="0"/>
                        </a:cubicBezTo>
                        <a:cubicBezTo>
                          <a:pt x="1228748" y="-508"/>
                          <a:pt x="1508971" y="-23208"/>
                          <a:pt x="1697512" y="0"/>
                        </a:cubicBezTo>
                        <a:cubicBezTo>
                          <a:pt x="1671508" y="243236"/>
                          <a:pt x="1701324" y="277270"/>
                          <a:pt x="1697512" y="531887"/>
                        </a:cubicBezTo>
                        <a:cubicBezTo>
                          <a:pt x="1693700" y="786504"/>
                          <a:pt x="1720636" y="909066"/>
                          <a:pt x="1697512" y="1046799"/>
                        </a:cubicBezTo>
                        <a:cubicBezTo>
                          <a:pt x="1674388" y="1184532"/>
                          <a:pt x="1723049" y="1505835"/>
                          <a:pt x="1697512" y="1697512"/>
                        </a:cubicBezTo>
                        <a:cubicBezTo>
                          <a:pt x="1478913" y="1676622"/>
                          <a:pt x="1320092" y="1694742"/>
                          <a:pt x="1114700" y="1697512"/>
                        </a:cubicBezTo>
                        <a:cubicBezTo>
                          <a:pt x="909308" y="1700282"/>
                          <a:pt x="739212" y="1689002"/>
                          <a:pt x="531887" y="1697512"/>
                        </a:cubicBezTo>
                        <a:cubicBezTo>
                          <a:pt x="324562" y="1706022"/>
                          <a:pt x="163674" y="1720034"/>
                          <a:pt x="0" y="1697512"/>
                        </a:cubicBezTo>
                        <a:cubicBezTo>
                          <a:pt x="-82" y="1577243"/>
                          <a:pt x="25085" y="1339283"/>
                          <a:pt x="0" y="1182600"/>
                        </a:cubicBezTo>
                        <a:cubicBezTo>
                          <a:pt x="-25085" y="1025917"/>
                          <a:pt x="-39" y="874969"/>
                          <a:pt x="0" y="599788"/>
                        </a:cubicBezTo>
                        <a:cubicBezTo>
                          <a:pt x="39" y="324607"/>
                          <a:pt x="22694" y="242578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578048060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9450693B-A861-9229-B324-77EDBFE5A147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46104" y="4542983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65837 w 1697512"/>
                      <a:gd name="connsiteY1" fmla="*/ 0 h 1697512"/>
                      <a:gd name="connsiteX2" fmla="*/ 114865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48862 h 1697512"/>
                      <a:gd name="connsiteX5" fmla="*/ 1697512 w 1697512"/>
                      <a:gd name="connsiteY5" fmla="*/ 1114700 h 1697512"/>
                      <a:gd name="connsiteX6" fmla="*/ 1697512 w 1697512"/>
                      <a:gd name="connsiteY6" fmla="*/ 1697512 h 1697512"/>
                      <a:gd name="connsiteX7" fmla="*/ 1114700 w 1697512"/>
                      <a:gd name="connsiteY7" fmla="*/ 1697512 h 1697512"/>
                      <a:gd name="connsiteX8" fmla="*/ 514912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65625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208101" y="-801"/>
                          <a:pt x="286478" y="20948"/>
                          <a:pt x="565837" y="0"/>
                        </a:cubicBezTo>
                        <a:cubicBezTo>
                          <a:pt x="845196" y="-20948"/>
                          <a:pt x="952989" y="-27067"/>
                          <a:pt x="1148650" y="0"/>
                        </a:cubicBezTo>
                        <a:cubicBezTo>
                          <a:pt x="1344311" y="27067"/>
                          <a:pt x="1423963" y="19819"/>
                          <a:pt x="1697512" y="0"/>
                        </a:cubicBezTo>
                        <a:cubicBezTo>
                          <a:pt x="1682000" y="184602"/>
                          <a:pt x="1689963" y="329220"/>
                          <a:pt x="1697512" y="548862"/>
                        </a:cubicBezTo>
                        <a:cubicBezTo>
                          <a:pt x="1705061" y="768504"/>
                          <a:pt x="1723424" y="980145"/>
                          <a:pt x="1697512" y="1114700"/>
                        </a:cubicBezTo>
                        <a:cubicBezTo>
                          <a:pt x="1671600" y="1249255"/>
                          <a:pt x="1709389" y="1510987"/>
                          <a:pt x="1697512" y="1697512"/>
                        </a:cubicBezTo>
                        <a:cubicBezTo>
                          <a:pt x="1539454" y="1721941"/>
                          <a:pt x="1332226" y="1695070"/>
                          <a:pt x="1114700" y="1697512"/>
                        </a:cubicBezTo>
                        <a:cubicBezTo>
                          <a:pt x="897174" y="1699954"/>
                          <a:pt x="798073" y="1692632"/>
                          <a:pt x="514912" y="1697512"/>
                        </a:cubicBezTo>
                        <a:cubicBezTo>
                          <a:pt x="231751" y="1702392"/>
                          <a:pt x="134726" y="1723150"/>
                          <a:pt x="0" y="1697512"/>
                        </a:cubicBezTo>
                        <a:cubicBezTo>
                          <a:pt x="23509" y="1520201"/>
                          <a:pt x="-5272" y="1410031"/>
                          <a:pt x="0" y="1165625"/>
                        </a:cubicBezTo>
                        <a:cubicBezTo>
                          <a:pt x="5272" y="921219"/>
                          <a:pt x="10432" y="837055"/>
                          <a:pt x="0" y="565837"/>
                        </a:cubicBezTo>
                        <a:cubicBezTo>
                          <a:pt x="-10432" y="294619"/>
                          <a:pt x="4858" y="208914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62821" y="-23538"/>
                          <a:pt x="458345" y="11843"/>
                          <a:pt x="599788" y="0"/>
                        </a:cubicBezTo>
                        <a:cubicBezTo>
                          <a:pt x="741231" y="-11843"/>
                          <a:pt x="912178" y="-268"/>
                          <a:pt x="1182600" y="0"/>
                        </a:cubicBezTo>
                        <a:cubicBezTo>
                          <a:pt x="1453022" y="268"/>
                          <a:pt x="1483378" y="2229"/>
                          <a:pt x="1697512" y="0"/>
                        </a:cubicBezTo>
                        <a:cubicBezTo>
                          <a:pt x="1682283" y="264359"/>
                          <a:pt x="1691679" y="302251"/>
                          <a:pt x="1697512" y="565837"/>
                        </a:cubicBezTo>
                        <a:cubicBezTo>
                          <a:pt x="1703345" y="829423"/>
                          <a:pt x="1678394" y="921070"/>
                          <a:pt x="1697512" y="1114700"/>
                        </a:cubicBezTo>
                        <a:cubicBezTo>
                          <a:pt x="1716630" y="1308330"/>
                          <a:pt x="1677082" y="1436380"/>
                          <a:pt x="1697512" y="1697512"/>
                        </a:cubicBezTo>
                        <a:cubicBezTo>
                          <a:pt x="1507962" y="1716612"/>
                          <a:pt x="1370313" y="1713155"/>
                          <a:pt x="1148650" y="1697512"/>
                        </a:cubicBezTo>
                        <a:cubicBezTo>
                          <a:pt x="926987" y="1681869"/>
                          <a:pt x="682817" y="1690891"/>
                          <a:pt x="548862" y="1697512"/>
                        </a:cubicBezTo>
                        <a:cubicBezTo>
                          <a:pt x="414907" y="1704133"/>
                          <a:pt x="239151" y="1685169"/>
                          <a:pt x="0" y="1697512"/>
                        </a:cubicBezTo>
                        <a:cubicBezTo>
                          <a:pt x="-22098" y="1435560"/>
                          <a:pt x="-15602" y="1255564"/>
                          <a:pt x="0" y="1114700"/>
                        </a:cubicBezTo>
                        <a:cubicBezTo>
                          <a:pt x="15602" y="973836"/>
                          <a:pt x="-16260" y="729147"/>
                          <a:pt x="0" y="548862"/>
                        </a:cubicBezTo>
                        <a:cubicBezTo>
                          <a:pt x="16260" y="368577"/>
                          <a:pt x="-11751" y="142782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530446303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AABB9397-6E67-2C21-C7EC-3BFE21E023CB}"/>
                      </a:ext>
                    </a:extLst>
                  </p:cNvPr>
                  <p:cNvSpPr/>
                  <p:nvPr/>
                </p:nvSpPr>
                <p:spPr>
                  <a:xfrm rot="14613041">
                    <a:off x="6826613" y="4542982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65837 w 1697512"/>
                      <a:gd name="connsiteY1" fmla="*/ 0 h 1697512"/>
                      <a:gd name="connsiteX2" fmla="*/ 1114700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31887 h 1697512"/>
                      <a:gd name="connsiteX5" fmla="*/ 1697512 w 1697512"/>
                      <a:gd name="connsiteY5" fmla="*/ 1097724 h 1697512"/>
                      <a:gd name="connsiteX6" fmla="*/ 1697512 w 1697512"/>
                      <a:gd name="connsiteY6" fmla="*/ 1697512 h 1697512"/>
                      <a:gd name="connsiteX7" fmla="*/ 1182600 w 1697512"/>
                      <a:gd name="connsiteY7" fmla="*/ 1697512 h 1697512"/>
                      <a:gd name="connsiteX8" fmla="*/ 59978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114700 h 1697512"/>
                      <a:gd name="connsiteX11" fmla="*/ 0 w 1697512"/>
                      <a:gd name="connsiteY11" fmla="*/ 565837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74134" y="-2885"/>
                          <a:pt x="405108" y="25565"/>
                          <a:pt x="565837" y="0"/>
                        </a:cubicBezTo>
                        <a:cubicBezTo>
                          <a:pt x="726566" y="-25565"/>
                          <a:pt x="978464" y="-16687"/>
                          <a:pt x="1114700" y="0"/>
                        </a:cubicBezTo>
                        <a:cubicBezTo>
                          <a:pt x="1250936" y="16687"/>
                          <a:pt x="1542473" y="-8077"/>
                          <a:pt x="1697512" y="0"/>
                        </a:cubicBezTo>
                        <a:cubicBezTo>
                          <a:pt x="1706610" y="164014"/>
                          <a:pt x="1678768" y="301996"/>
                          <a:pt x="1697512" y="531887"/>
                        </a:cubicBezTo>
                        <a:cubicBezTo>
                          <a:pt x="1716256" y="761778"/>
                          <a:pt x="1676820" y="972771"/>
                          <a:pt x="1697512" y="1097724"/>
                        </a:cubicBezTo>
                        <a:cubicBezTo>
                          <a:pt x="1718204" y="1222677"/>
                          <a:pt x="1694558" y="1492435"/>
                          <a:pt x="1697512" y="1697512"/>
                        </a:cubicBezTo>
                        <a:cubicBezTo>
                          <a:pt x="1470216" y="1680255"/>
                          <a:pt x="1341857" y="1716782"/>
                          <a:pt x="1182600" y="1697512"/>
                        </a:cubicBezTo>
                        <a:cubicBezTo>
                          <a:pt x="1023343" y="1678242"/>
                          <a:pt x="768288" y="1672634"/>
                          <a:pt x="599788" y="1697512"/>
                        </a:cubicBezTo>
                        <a:cubicBezTo>
                          <a:pt x="431288" y="1722390"/>
                          <a:pt x="186993" y="1726118"/>
                          <a:pt x="0" y="1697512"/>
                        </a:cubicBezTo>
                        <a:cubicBezTo>
                          <a:pt x="-9558" y="1499631"/>
                          <a:pt x="-28599" y="1396822"/>
                          <a:pt x="0" y="1114700"/>
                        </a:cubicBezTo>
                        <a:cubicBezTo>
                          <a:pt x="28599" y="832578"/>
                          <a:pt x="22280" y="709994"/>
                          <a:pt x="0" y="565837"/>
                        </a:cubicBezTo>
                        <a:cubicBezTo>
                          <a:pt x="-22280" y="421680"/>
                          <a:pt x="-27413" y="195752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132649" y="-22453"/>
                          <a:pt x="302083" y="6866"/>
                          <a:pt x="514912" y="0"/>
                        </a:cubicBezTo>
                        <a:cubicBezTo>
                          <a:pt x="727741" y="-6866"/>
                          <a:pt x="824446" y="-19786"/>
                          <a:pt x="1029824" y="0"/>
                        </a:cubicBezTo>
                        <a:cubicBezTo>
                          <a:pt x="1235202" y="19786"/>
                          <a:pt x="1462879" y="-31828"/>
                          <a:pt x="1697512" y="0"/>
                        </a:cubicBezTo>
                        <a:cubicBezTo>
                          <a:pt x="1688762" y="251909"/>
                          <a:pt x="1715078" y="389083"/>
                          <a:pt x="1697512" y="565837"/>
                        </a:cubicBezTo>
                        <a:cubicBezTo>
                          <a:pt x="1679946" y="742591"/>
                          <a:pt x="1701308" y="900134"/>
                          <a:pt x="1697512" y="1148650"/>
                        </a:cubicBezTo>
                        <a:cubicBezTo>
                          <a:pt x="1693716" y="1397166"/>
                          <a:pt x="1714684" y="1544794"/>
                          <a:pt x="1697512" y="1697512"/>
                        </a:cubicBezTo>
                        <a:cubicBezTo>
                          <a:pt x="1566820" y="1709882"/>
                          <a:pt x="1280699" y="1707627"/>
                          <a:pt x="1097724" y="1697512"/>
                        </a:cubicBezTo>
                        <a:cubicBezTo>
                          <a:pt x="914749" y="1687397"/>
                          <a:pt x="783026" y="1706304"/>
                          <a:pt x="565837" y="1697512"/>
                        </a:cubicBezTo>
                        <a:cubicBezTo>
                          <a:pt x="348648" y="1688720"/>
                          <a:pt x="141640" y="1686601"/>
                          <a:pt x="0" y="1697512"/>
                        </a:cubicBezTo>
                        <a:cubicBezTo>
                          <a:pt x="-15050" y="1518100"/>
                          <a:pt x="-3247" y="1381611"/>
                          <a:pt x="0" y="1182600"/>
                        </a:cubicBezTo>
                        <a:cubicBezTo>
                          <a:pt x="3247" y="983589"/>
                          <a:pt x="23564" y="908280"/>
                          <a:pt x="0" y="667688"/>
                        </a:cubicBezTo>
                        <a:cubicBezTo>
                          <a:pt x="-23564" y="427096"/>
                          <a:pt x="-32325" y="154922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3459488980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id="{3C0123AB-C995-4DBF-EE47-4C1C23DC7477}"/>
                      </a:ext>
                    </a:extLst>
                  </p:cNvPr>
                  <p:cNvSpPr/>
                  <p:nvPr/>
                </p:nvSpPr>
                <p:spPr>
                  <a:xfrm rot="15513041">
                    <a:off x="6826613" y="4542981"/>
                    <a:ext cx="1697512" cy="1697512"/>
                  </a:xfrm>
                  <a:custGeom>
                    <a:avLst/>
                    <a:gdLst>
                      <a:gd name="connsiteX0" fmla="*/ 0 w 1697512"/>
                      <a:gd name="connsiteY0" fmla="*/ 0 h 1697512"/>
                      <a:gd name="connsiteX1" fmla="*/ 548862 w 1697512"/>
                      <a:gd name="connsiteY1" fmla="*/ 0 h 1697512"/>
                      <a:gd name="connsiteX2" fmla="*/ 1131675 w 1697512"/>
                      <a:gd name="connsiteY2" fmla="*/ 0 h 1697512"/>
                      <a:gd name="connsiteX3" fmla="*/ 1697512 w 1697512"/>
                      <a:gd name="connsiteY3" fmla="*/ 0 h 1697512"/>
                      <a:gd name="connsiteX4" fmla="*/ 1697512 w 1697512"/>
                      <a:gd name="connsiteY4" fmla="*/ 514912 h 1697512"/>
                      <a:gd name="connsiteX5" fmla="*/ 1697512 w 1697512"/>
                      <a:gd name="connsiteY5" fmla="*/ 1046799 h 1697512"/>
                      <a:gd name="connsiteX6" fmla="*/ 1697512 w 1697512"/>
                      <a:gd name="connsiteY6" fmla="*/ 1697512 h 1697512"/>
                      <a:gd name="connsiteX7" fmla="*/ 1182600 w 1697512"/>
                      <a:gd name="connsiteY7" fmla="*/ 1697512 h 1697512"/>
                      <a:gd name="connsiteX8" fmla="*/ 633738 w 1697512"/>
                      <a:gd name="connsiteY8" fmla="*/ 1697512 h 1697512"/>
                      <a:gd name="connsiteX9" fmla="*/ 0 w 1697512"/>
                      <a:gd name="connsiteY9" fmla="*/ 1697512 h 1697512"/>
                      <a:gd name="connsiteX10" fmla="*/ 0 w 1697512"/>
                      <a:gd name="connsiteY10" fmla="*/ 1097724 h 1697512"/>
                      <a:gd name="connsiteX11" fmla="*/ 0 w 1697512"/>
                      <a:gd name="connsiteY11" fmla="*/ 514912 h 1697512"/>
                      <a:gd name="connsiteX12" fmla="*/ 0 w 1697512"/>
                      <a:gd name="connsiteY12" fmla="*/ 0 h 16975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97512" h="1697512" fill="none" extrusionOk="0">
                        <a:moveTo>
                          <a:pt x="0" y="0"/>
                        </a:moveTo>
                        <a:cubicBezTo>
                          <a:pt x="161568" y="23608"/>
                          <a:pt x="334679" y="-13083"/>
                          <a:pt x="548862" y="0"/>
                        </a:cubicBezTo>
                        <a:cubicBezTo>
                          <a:pt x="763045" y="13083"/>
                          <a:pt x="984704" y="-143"/>
                          <a:pt x="1131675" y="0"/>
                        </a:cubicBezTo>
                        <a:cubicBezTo>
                          <a:pt x="1278646" y="143"/>
                          <a:pt x="1547009" y="20569"/>
                          <a:pt x="1697512" y="0"/>
                        </a:cubicBezTo>
                        <a:cubicBezTo>
                          <a:pt x="1711240" y="123874"/>
                          <a:pt x="1676977" y="314138"/>
                          <a:pt x="1697512" y="514912"/>
                        </a:cubicBezTo>
                        <a:cubicBezTo>
                          <a:pt x="1718047" y="715686"/>
                          <a:pt x="1688264" y="803699"/>
                          <a:pt x="1697512" y="1046799"/>
                        </a:cubicBezTo>
                        <a:cubicBezTo>
                          <a:pt x="1706760" y="1289899"/>
                          <a:pt x="1677936" y="1438841"/>
                          <a:pt x="1697512" y="1697512"/>
                        </a:cubicBezTo>
                        <a:cubicBezTo>
                          <a:pt x="1478530" y="1688449"/>
                          <a:pt x="1397935" y="1675486"/>
                          <a:pt x="1182600" y="1697512"/>
                        </a:cubicBezTo>
                        <a:cubicBezTo>
                          <a:pt x="967265" y="1719538"/>
                          <a:pt x="759355" y="1709869"/>
                          <a:pt x="633738" y="1697512"/>
                        </a:cubicBezTo>
                        <a:cubicBezTo>
                          <a:pt x="508121" y="1685155"/>
                          <a:pt x="211051" y="1714829"/>
                          <a:pt x="0" y="1697512"/>
                        </a:cubicBezTo>
                        <a:cubicBezTo>
                          <a:pt x="-16080" y="1472801"/>
                          <a:pt x="12530" y="1365231"/>
                          <a:pt x="0" y="1097724"/>
                        </a:cubicBezTo>
                        <a:cubicBezTo>
                          <a:pt x="-12530" y="830217"/>
                          <a:pt x="23286" y="659880"/>
                          <a:pt x="0" y="514912"/>
                        </a:cubicBezTo>
                        <a:cubicBezTo>
                          <a:pt x="-23286" y="369944"/>
                          <a:pt x="12197" y="217757"/>
                          <a:pt x="0" y="0"/>
                        </a:cubicBezTo>
                        <a:close/>
                      </a:path>
                      <a:path w="1697512" h="1697512" stroke="0" extrusionOk="0">
                        <a:moveTo>
                          <a:pt x="0" y="0"/>
                        </a:moveTo>
                        <a:cubicBezTo>
                          <a:pt x="208087" y="-2130"/>
                          <a:pt x="308503" y="23942"/>
                          <a:pt x="531887" y="0"/>
                        </a:cubicBezTo>
                        <a:cubicBezTo>
                          <a:pt x="755271" y="-23942"/>
                          <a:pt x="839290" y="17234"/>
                          <a:pt x="1063774" y="0"/>
                        </a:cubicBezTo>
                        <a:cubicBezTo>
                          <a:pt x="1288258" y="-17234"/>
                          <a:pt x="1445838" y="-30375"/>
                          <a:pt x="1697512" y="0"/>
                        </a:cubicBezTo>
                        <a:cubicBezTo>
                          <a:pt x="1694103" y="162560"/>
                          <a:pt x="1675169" y="375178"/>
                          <a:pt x="1697512" y="582812"/>
                        </a:cubicBezTo>
                        <a:cubicBezTo>
                          <a:pt x="1719855" y="790446"/>
                          <a:pt x="1696524" y="905718"/>
                          <a:pt x="1697512" y="1148650"/>
                        </a:cubicBezTo>
                        <a:cubicBezTo>
                          <a:pt x="1698500" y="1391582"/>
                          <a:pt x="1720833" y="1567193"/>
                          <a:pt x="1697512" y="1697512"/>
                        </a:cubicBezTo>
                        <a:cubicBezTo>
                          <a:pt x="1468268" y="1690030"/>
                          <a:pt x="1361430" y="1709256"/>
                          <a:pt x="1114700" y="1697512"/>
                        </a:cubicBezTo>
                        <a:cubicBezTo>
                          <a:pt x="867970" y="1685768"/>
                          <a:pt x="758728" y="1705842"/>
                          <a:pt x="514912" y="1697512"/>
                        </a:cubicBezTo>
                        <a:cubicBezTo>
                          <a:pt x="271096" y="1689182"/>
                          <a:pt x="160557" y="1705446"/>
                          <a:pt x="0" y="1697512"/>
                        </a:cubicBezTo>
                        <a:cubicBezTo>
                          <a:pt x="-776" y="1437854"/>
                          <a:pt x="4486" y="1354535"/>
                          <a:pt x="0" y="1097724"/>
                        </a:cubicBezTo>
                        <a:cubicBezTo>
                          <a:pt x="-4486" y="840913"/>
                          <a:pt x="-21347" y="731130"/>
                          <a:pt x="0" y="531887"/>
                        </a:cubicBezTo>
                        <a:cubicBezTo>
                          <a:pt x="21347" y="332644"/>
                          <a:pt x="21053" y="140972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solidFill>
                      <a:srgbClr val="24A840"/>
                    </a:solidFill>
                    <a:extLst>
                      <a:ext uri="{C807C97D-BFC1-408E-A445-0C87EB9F89A2}">
                        <ask:lineSketchStyleProps xmlns:ask="http://schemas.microsoft.com/office/drawing/2018/sketchyshapes" sd="427683726">
                          <a:prstGeom prst="rect">
                            <a:avLst/>
                          </a:prstGeom>
                          <ask:type>
                            <ask:lineSketchFreehand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32" name="Group 31">
                    <a:extLst>
                      <a:ext uri="{FF2B5EF4-FFF2-40B4-BE49-F238E27FC236}">
                        <a16:creationId xmlns:a16="http://schemas.microsoft.com/office/drawing/2014/main" id="{87165AED-6255-3A4C-1164-197E22FF00D1}"/>
                      </a:ext>
                    </a:extLst>
                  </p:cNvPr>
                  <p:cNvGrpSpPr/>
                  <p:nvPr/>
                </p:nvGrpSpPr>
                <p:grpSpPr>
                  <a:xfrm rot="900000">
                    <a:off x="7014535" y="4724989"/>
                    <a:ext cx="1338368" cy="1326511"/>
                    <a:chOff x="6823829" y="4535972"/>
                    <a:chExt cx="1719786" cy="1704551"/>
                  </a:xfrm>
                  <a:grpFill/>
                </p:grpSpPr>
                <p:sp>
                  <p:nvSpPr>
                    <p:cNvPr id="33" name="Rectangle 32">
                      <a:extLst>
                        <a:ext uri="{FF2B5EF4-FFF2-40B4-BE49-F238E27FC236}">
                          <a16:creationId xmlns:a16="http://schemas.microsoft.com/office/drawing/2014/main" id="{A6993713-4F95-0D15-F05F-6850F0924B98}"/>
                        </a:ext>
                      </a:extLst>
                    </p:cNvPr>
                    <p:cNvSpPr/>
                    <p:nvPr/>
                  </p:nvSpPr>
                  <p:spPr>
                    <a:xfrm rot="10586959">
                      <a:off x="6843320" y="453597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48862 w 1697512"/>
                        <a:gd name="connsiteY1" fmla="*/ 0 h 1697512"/>
                        <a:gd name="connsiteX2" fmla="*/ 114865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14912 h 1697512"/>
                        <a:gd name="connsiteX5" fmla="*/ 1697512 w 1697512"/>
                        <a:gd name="connsiteY5" fmla="*/ 1097724 h 1697512"/>
                        <a:gd name="connsiteX6" fmla="*/ 1697512 w 1697512"/>
                        <a:gd name="connsiteY6" fmla="*/ 1697512 h 1697512"/>
                        <a:gd name="connsiteX7" fmla="*/ 1131675 w 1697512"/>
                        <a:gd name="connsiteY7" fmla="*/ 1697512 h 1697512"/>
                        <a:gd name="connsiteX8" fmla="*/ 54886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56583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141138" y="26974"/>
                            <a:pt x="279214" y="-13095"/>
                            <a:pt x="548862" y="0"/>
                          </a:cubicBezTo>
                          <a:cubicBezTo>
                            <a:pt x="818510" y="13095"/>
                            <a:pt x="959524" y="-28050"/>
                            <a:pt x="1148650" y="0"/>
                          </a:cubicBezTo>
                          <a:cubicBezTo>
                            <a:pt x="1337776" y="28050"/>
                            <a:pt x="1435735" y="15725"/>
                            <a:pt x="1697512" y="0"/>
                          </a:cubicBezTo>
                          <a:cubicBezTo>
                            <a:pt x="1682890" y="248190"/>
                            <a:pt x="1701586" y="406149"/>
                            <a:pt x="1697512" y="514912"/>
                          </a:cubicBezTo>
                          <a:cubicBezTo>
                            <a:pt x="1693438" y="623675"/>
                            <a:pt x="1683123" y="966113"/>
                            <a:pt x="1697512" y="1097724"/>
                          </a:cubicBezTo>
                          <a:cubicBezTo>
                            <a:pt x="1711901" y="1229335"/>
                            <a:pt x="1690397" y="1442161"/>
                            <a:pt x="1697512" y="1697512"/>
                          </a:cubicBezTo>
                          <a:cubicBezTo>
                            <a:pt x="1550524" y="1694023"/>
                            <a:pt x="1355358" y="1702616"/>
                            <a:pt x="1131675" y="1697512"/>
                          </a:cubicBezTo>
                          <a:cubicBezTo>
                            <a:pt x="907992" y="1692408"/>
                            <a:pt x="798372" y="1688510"/>
                            <a:pt x="548862" y="1697512"/>
                          </a:cubicBezTo>
                          <a:cubicBezTo>
                            <a:pt x="299352" y="1706514"/>
                            <a:pt x="195454" y="1720678"/>
                            <a:pt x="0" y="1697512"/>
                          </a:cubicBezTo>
                          <a:cubicBezTo>
                            <a:pt x="-27541" y="1426558"/>
                            <a:pt x="24538" y="1371236"/>
                            <a:pt x="0" y="1097724"/>
                          </a:cubicBezTo>
                          <a:cubicBezTo>
                            <a:pt x="-24538" y="824212"/>
                            <a:pt x="-6642" y="688672"/>
                            <a:pt x="0" y="565837"/>
                          </a:cubicBezTo>
                          <a:cubicBezTo>
                            <a:pt x="6642" y="443002"/>
                            <a:pt x="-12142" y="153188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33367" y="49"/>
                            <a:pt x="264565" y="14066"/>
                            <a:pt x="514912" y="0"/>
                          </a:cubicBezTo>
                          <a:cubicBezTo>
                            <a:pt x="765259" y="-14066"/>
                            <a:pt x="845488" y="21579"/>
                            <a:pt x="1080749" y="0"/>
                          </a:cubicBezTo>
                          <a:cubicBezTo>
                            <a:pt x="1316010" y="-21579"/>
                            <a:pt x="1545187" y="-22139"/>
                            <a:pt x="1697512" y="0"/>
                          </a:cubicBezTo>
                          <a:cubicBezTo>
                            <a:pt x="1692989" y="226388"/>
                            <a:pt x="1686602" y="310686"/>
                            <a:pt x="1697512" y="514912"/>
                          </a:cubicBezTo>
                          <a:cubicBezTo>
                            <a:pt x="1708422" y="719138"/>
                            <a:pt x="1693875" y="835507"/>
                            <a:pt x="1697512" y="1114700"/>
                          </a:cubicBezTo>
                          <a:cubicBezTo>
                            <a:pt x="1701149" y="1393893"/>
                            <a:pt x="1712812" y="1549234"/>
                            <a:pt x="1697512" y="1697512"/>
                          </a:cubicBezTo>
                          <a:cubicBezTo>
                            <a:pt x="1426902" y="1701650"/>
                            <a:pt x="1354339" y="1713179"/>
                            <a:pt x="1131675" y="1697512"/>
                          </a:cubicBezTo>
                          <a:cubicBezTo>
                            <a:pt x="909011" y="1681845"/>
                            <a:pt x="775555" y="1674978"/>
                            <a:pt x="548862" y="1697512"/>
                          </a:cubicBezTo>
                          <a:cubicBezTo>
                            <a:pt x="322169" y="1720046"/>
                            <a:pt x="171028" y="1707370"/>
                            <a:pt x="0" y="1697512"/>
                          </a:cubicBezTo>
                          <a:cubicBezTo>
                            <a:pt x="6" y="1524516"/>
                            <a:pt x="-20549" y="1229162"/>
                            <a:pt x="0" y="1097724"/>
                          </a:cubicBezTo>
                          <a:cubicBezTo>
                            <a:pt x="20549" y="966286"/>
                            <a:pt x="-2858" y="808884"/>
                            <a:pt x="0" y="582812"/>
                          </a:cubicBezTo>
                          <a:cubicBezTo>
                            <a:pt x="2858" y="356740"/>
                            <a:pt x="26901" y="162607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685918286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Rectangle 33">
                      <a:extLst>
                        <a:ext uri="{FF2B5EF4-FFF2-40B4-BE49-F238E27FC236}">
                          <a16:creationId xmlns:a16="http://schemas.microsoft.com/office/drawing/2014/main" id="{927777BF-1DC6-F2F0-C869-9BAE85240AF4}"/>
                        </a:ext>
                      </a:extLst>
                    </p:cNvPr>
                    <p:cNvSpPr/>
                    <p:nvPr/>
                  </p:nvSpPr>
                  <p:spPr>
                    <a:xfrm rot="11700000">
                      <a:off x="6823829" y="4535973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99788 w 1697512"/>
                        <a:gd name="connsiteY1" fmla="*/ 0 h 1697512"/>
                        <a:gd name="connsiteX2" fmla="*/ 1199575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65837 h 1697512"/>
                        <a:gd name="connsiteX5" fmla="*/ 1697512 w 1697512"/>
                        <a:gd name="connsiteY5" fmla="*/ 1165625 h 1697512"/>
                        <a:gd name="connsiteX6" fmla="*/ 1697512 w 1697512"/>
                        <a:gd name="connsiteY6" fmla="*/ 1697512 h 1697512"/>
                        <a:gd name="connsiteX7" fmla="*/ 1131675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8281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41657" y="-16641"/>
                            <a:pt x="429420" y="10510"/>
                            <a:pt x="599788" y="0"/>
                          </a:cubicBezTo>
                          <a:cubicBezTo>
                            <a:pt x="770156" y="-10510"/>
                            <a:pt x="939821" y="2846"/>
                            <a:pt x="1199575" y="0"/>
                          </a:cubicBezTo>
                          <a:cubicBezTo>
                            <a:pt x="1459329" y="-2846"/>
                            <a:pt x="1530698" y="5502"/>
                            <a:pt x="1697512" y="0"/>
                          </a:cubicBezTo>
                          <a:cubicBezTo>
                            <a:pt x="1673468" y="235171"/>
                            <a:pt x="1670773" y="306441"/>
                            <a:pt x="1697512" y="565837"/>
                          </a:cubicBezTo>
                          <a:cubicBezTo>
                            <a:pt x="1724251" y="825233"/>
                            <a:pt x="1712324" y="969772"/>
                            <a:pt x="1697512" y="1165625"/>
                          </a:cubicBezTo>
                          <a:cubicBezTo>
                            <a:pt x="1682700" y="1361478"/>
                            <a:pt x="1672052" y="1462287"/>
                            <a:pt x="1697512" y="1697512"/>
                          </a:cubicBezTo>
                          <a:cubicBezTo>
                            <a:pt x="1424394" y="1720346"/>
                            <a:pt x="1284156" y="1713447"/>
                            <a:pt x="1131675" y="1697512"/>
                          </a:cubicBezTo>
                          <a:cubicBezTo>
                            <a:pt x="979194" y="1681577"/>
                            <a:pt x="745087" y="1688363"/>
                            <a:pt x="599788" y="1697512"/>
                          </a:cubicBezTo>
                          <a:cubicBezTo>
                            <a:pt x="454489" y="1706661"/>
                            <a:pt x="224081" y="1676236"/>
                            <a:pt x="0" y="1697512"/>
                          </a:cubicBezTo>
                          <a:cubicBezTo>
                            <a:pt x="17295" y="1583243"/>
                            <a:pt x="-6318" y="1251444"/>
                            <a:pt x="0" y="1131675"/>
                          </a:cubicBezTo>
                          <a:cubicBezTo>
                            <a:pt x="6318" y="1011906"/>
                            <a:pt x="11139" y="842518"/>
                            <a:pt x="0" y="582812"/>
                          </a:cubicBezTo>
                          <a:cubicBezTo>
                            <a:pt x="-11139" y="323106"/>
                            <a:pt x="16494" y="226505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69041" y="-14636"/>
                            <a:pt x="420189" y="23260"/>
                            <a:pt x="531887" y="0"/>
                          </a:cubicBezTo>
                          <a:cubicBezTo>
                            <a:pt x="643585" y="-23260"/>
                            <a:pt x="929454" y="4705"/>
                            <a:pt x="1097724" y="0"/>
                          </a:cubicBezTo>
                          <a:cubicBezTo>
                            <a:pt x="1265994" y="-4705"/>
                            <a:pt x="1547464" y="-19798"/>
                            <a:pt x="1697512" y="0"/>
                          </a:cubicBezTo>
                          <a:cubicBezTo>
                            <a:pt x="1699459" y="153379"/>
                            <a:pt x="1687111" y="369327"/>
                            <a:pt x="1697512" y="531887"/>
                          </a:cubicBezTo>
                          <a:cubicBezTo>
                            <a:pt x="1707913" y="694447"/>
                            <a:pt x="1700047" y="924500"/>
                            <a:pt x="1697512" y="1097724"/>
                          </a:cubicBezTo>
                          <a:cubicBezTo>
                            <a:pt x="1694977" y="1270948"/>
                            <a:pt x="1724090" y="1447690"/>
                            <a:pt x="1697512" y="1697512"/>
                          </a:cubicBezTo>
                          <a:cubicBezTo>
                            <a:pt x="1504471" y="1693572"/>
                            <a:pt x="1302266" y="1689931"/>
                            <a:pt x="1182600" y="1697512"/>
                          </a:cubicBezTo>
                          <a:cubicBezTo>
                            <a:pt x="1062934" y="1705093"/>
                            <a:pt x="820902" y="1687744"/>
                            <a:pt x="650713" y="1697512"/>
                          </a:cubicBezTo>
                          <a:cubicBezTo>
                            <a:pt x="480524" y="1707280"/>
                            <a:pt x="262633" y="1695937"/>
                            <a:pt x="0" y="1697512"/>
                          </a:cubicBezTo>
                          <a:cubicBezTo>
                            <a:pt x="-8213" y="1575331"/>
                            <a:pt x="28589" y="1283533"/>
                            <a:pt x="0" y="1114700"/>
                          </a:cubicBezTo>
                          <a:cubicBezTo>
                            <a:pt x="-28589" y="945867"/>
                            <a:pt x="-8135" y="743578"/>
                            <a:pt x="0" y="582812"/>
                          </a:cubicBezTo>
                          <a:cubicBezTo>
                            <a:pt x="8135" y="422046"/>
                            <a:pt x="15286" y="132678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3002835198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Rectangle 35">
                      <a:extLst>
                        <a:ext uri="{FF2B5EF4-FFF2-40B4-BE49-F238E27FC236}">
                          <a16:creationId xmlns:a16="http://schemas.microsoft.com/office/drawing/2014/main" id="{EE2171D1-BE46-7E23-12DC-8254148AF911}"/>
                        </a:ext>
                      </a:extLst>
                    </p:cNvPr>
                    <p:cNvSpPr/>
                    <p:nvPr/>
                  </p:nvSpPr>
                  <p:spPr>
                    <a:xfrm rot="12600000">
                      <a:off x="6823829" y="4535972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14912 w 1697512"/>
                        <a:gd name="connsiteY1" fmla="*/ 0 h 1697512"/>
                        <a:gd name="connsiteX2" fmla="*/ 1046799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82812 h 1697512"/>
                        <a:gd name="connsiteX5" fmla="*/ 1697512 w 1697512"/>
                        <a:gd name="connsiteY5" fmla="*/ 1148650 h 1697512"/>
                        <a:gd name="connsiteX6" fmla="*/ 1697512 w 1697512"/>
                        <a:gd name="connsiteY6" fmla="*/ 1697512 h 1697512"/>
                        <a:gd name="connsiteX7" fmla="*/ 1182600 w 1697512"/>
                        <a:gd name="connsiteY7" fmla="*/ 1697512 h 1697512"/>
                        <a:gd name="connsiteX8" fmla="*/ 599788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097724 h 1697512"/>
                        <a:gd name="connsiteX11" fmla="*/ 0 w 1697512"/>
                        <a:gd name="connsiteY11" fmla="*/ 548862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39528" y="-520"/>
                            <a:pt x="308722" y="-7155"/>
                            <a:pt x="514912" y="0"/>
                          </a:cubicBezTo>
                          <a:cubicBezTo>
                            <a:pt x="721102" y="7155"/>
                            <a:pt x="935638" y="25706"/>
                            <a:pt x="1046799" y="0"/>
                          </a:cubicBezTo>
                          <a:cubicBezTo>
                            <a:pt x="1157960" y="-25706"/>
                            <a:pt x="1486934" y="-4088"/>
                            <a:pt x="1697512" y="0"/>
                          </a:cubicBezTo>
                          <a:cubicBezTo>
                            <a:pt x="1721642" y="204601"/>
                            <a:pt x="1678576" y="317071"/>
                            <a:pt x="1697512" y="582812"/>
                          </a:cubicBezTo>
                          <a:cubicBezTo>
                            <a:pt x="1716448" y="848553"/>
                            <a:pt x="1723050" y="929614"/>
                            <a:pt x="1697512" y="1148650"/>
                          </a:cubicBezTo>
                          <a:cubicBezTo>
                            <a:pt x="1671974" y="1367686"/>
                            <a:pt x="1701268" y="1473411"/>
                            <a:pt x="1697512" y="1697512"/>
                          </a:cubicBezTo>
                          <a:cubicBezTo>
                            <a:pt x="1489732" y="1714281"/>
                            <a:pt x="1424401" y="1705250"/>
                            <a:pt x="1182600" y="1697512"/>
                          </a:cubicBezTo>
                          <a:cubicBezTo>
                            <a:pt x="940799" y="1689774"/>
                            <a:pt x="855484" y="1689925"/>
                            <a:pt x="599788" y="1697512"/>
                          </a:cubicBezTo>
                          <a:cubicBezTo>
                            <a:pt x="344092" y="1705099"/>
                            <a:pt x="254746" y="1697736"/>
                            <a:pt x="0" y="1697512"/>
                          </a:cubicBezTo>
                          <a:cubicBezTo>
                            <a:pt x="25040" y="1482844"/>
                            <a:pt x="7673" y="1311721"/>
                            <a:pt x="0" y="1097724"/>
                          </a:cubicBezTo>
                          <a:cubicBezTo>
                            <a:pt x="-7673" y="883727"/>
                            <a:pt x="-7881" y="707137"/>
                            <a:pt x="0" y="548862"/>
                          </a:cubicBezTo>
                          <a:cubicBezTo>
                            <a:pt x="7881" y="390587"/>
                            <a:pt x="-23362" y="205569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206995" y="24408"/>
                            <a:pt x="394357" y="24110"/>
                            <a:pt x="514912" y="0"/>
                          </a:cubicBezTo>
                          <a:cubicBezTo>
                            <a:pt x="635467" y="-24110"/>
                            <a:pt x="937466" y="-12346"/>
                            <a:pt x="1114700" y="0"/>
                          </a:cubicBezTo>
                          <a:cubicBezTo>
                            <a:pt x="1291934" y="12346"/>
                            <a:pt x="1439042" y="12893"/>
                            <a:pt x="1697512" y="0"/>
                          </a:cubicBezTo>
                          <a:cubicBezTo>
                            <a:pt x="1677933" y="226323"/>
                            <a:pt x="1721163" y="428207"/>
                            <a:pt x="1697512" y="599788"/>
                          </a:cubicBezTo>
                          <a:cubicBezTo>
                            <a:pt x="1673861" y="771369"/>
                            <a:pt x="1725009" y="989751"/>
                            <a:pt x="1697512" y="1165625"/>
                          </a:cubicBezTo>
                          <a:cubicBezTo>
                            <a:pt x="1670015" y="1341499"/>
                            <a:pt x="1708361" y="1443258"/>
                            <a:pt x="1697512" y="1697512"/>
                          </a:cubicBezTo>
                          <a:cubicBezTo>
                            <a:pt x="1516107" y="1671181"/>
                            <a:pt x="1370267" y="1695411"/>
                            <a:pt x="1114700" y="1697512"/>
                          </a:cubicBezTo>
                          <a:cubicBezTo>
                            <a:pt x="859133" y="1699613"/>
                            <a:pt x="783397" y="1674508"/>
                            <a:pt x="599788" y="1697512"/>
                          </a:cubicBezTo>
                          <a:cubicBezTo>
                            <a:pt x="416179" y="1720516"/>
                            <a:pt x="231337" y="1693112"/>
                            <a:pt x="0" y="1697512"/>
                          </a:cubicBezTo>
                          <a:cubicBezTo>
                            <a:pt x="-3888" y="1588849"/>
                            <a:pt x="7449" y="1337948"/>
                            <a:pt x="0" y="1182600"/>
                          </a:cubicBezTo>
                          <a:cubicBezTo>
                            <a:pt x="-7449" y="1027252"/>
                            <a:pt x="7072" y="810217"/>
                            <a:pt x="0" y="667688"/>
                          </a:cubicBezTo>
                          <a:cubicBezTo>
                            <a:pt x="-7072" y="525159"/>
                            <a:pt x="14164" y="221546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839074408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7" name="Rectangle 36">
                      <a:extLst>
                        <a:ext uri="{FF2B5EF4-FFF2-40B4-BE49-F238E27FC236}">
                          <a16:creationId xmlns:a16="http://schemas.microsoft.com/office/drawing/2014/main" id="{E78DC612-166A-D7CE-7D81-1E6BBCE78342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846103" y="4542984"/>
                      <a:ext cx="1697512" cy="1697512"/>
                    </a:xfrm>
                    <a:custGeom>
                      <a:avLst/>
                      <a:gdLst>
                        <a:gd name="connsiteX0" fmla="*/ 0 w 1697512"/>
                        <a:gd name="connsiteY0" fmla="*/ 0 h 1697512"/>
                        <a:gd name="connsiteX1" fmla="*/ 599788 w 1697512"/>
                        <a:gd name="connsiteY1" fmla="*/ 0 h 1697512"/>
                        <a:gd name="connsiteX2" fmla="*/ 1114700 w 1697512"/>
                        <a:gd name="connsiteY2" fmla="*/ 0 h 1697512"/>
                        <a:gd name="connsiteX3" fmla="*/ 1697512 w 1697512"/>
                        <a:gd name="connsiteY3" fmla="*/ 0 h 1697512"/>
                        <a:gd name="connsiteX4" fmla="*/ 1697512 w 1697512"/>
                        <a:gd name="connsiteY4" fmla="*/ 599788 h 1697512"/>
                        <a:gd name="connsiteX5" fmla="*/ 1697512 w 1697512"/>
                        <a:gd name="connsiteY5" fmla="*/ 1165625 h 1697512"/>
                        <a:gd name="connsiteX6" fmla="*/ 1697512 w 1697512"/>
                        <a:gd name="connsiteY6" fmla="*/ 1697512 h 1697512"/>
                        <a:gd name="connsiteX7" fmla="*/ 1165625 w 1697512"/>
                        <a:gd name="connsiteY7" fmla="*/ 1697512 h 1697512"/>
                        <a:gd name="connsiteX8" fmla="*/ 582812 w 1697512"/>
                        <a:gd name="connsiteY8" fmla="*/ 1697512 h 1697512"/>
                        <a:gd name="connsiteX9" fmla="*/ 0 w 1697512"/>
                        <a:gd name="connsiteY9" fmla="*/ 1697512 h 1697512"/>
                        <a:gd name="connsiteX10" fmla="*/ 0 w 1697512"/>
                        <a:gd name="connsiteY10" fmla="*/ 1131675 h 1697512"/>
                        <a:gd name="connsiteX11" fmla="*/ 0 w 1697512"/>
                        <a:gd name="connsiteY11" fmla="*/ 531887 h 1697512"/>
                        <a:gd name="connsiteX12" fmla="*/ 0 w 1697512"/>
                        <a:gd name="connsiteY12" fmla="*/ 0 h 16975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12" h="1697512" fill="none" extrusionOk="0">
                          <a:moveTo>
                            <a:pt x="0" y="0"/>
                          </a:moveTo>
                          <a:cubicBezTo>
                            <a:pt x="223444" y="-19545"/>
                            <a:pt x="437734" y="11949"/>
                            <a:pt x="599788" y="0"/>
                          </a:cubicBezTo>
                          <a:cubicBezTo>
                            <a:pt x="761842" y="-11949"/>
                            <a:pt x="865025" y="13044"/>
                            <a:pt x="1114700" y="0"/>
                          </a:cubicBezTo>
                          <a:cubicBezTo>
                            <a:pt x="1364375" y="-13044"/>
                            <a:pt x="1459523" y="-24303"/>
                            <a:pt x="1697512" y="0"/>
                          </a:cubicBezTo>
                          <a:cubicBezTo>
                            <a:pt x="1673005" y="178485"/>
                            <a:pt x="1673335" y="436428"/>
                            <a:pt x="1697512" y="599788"/>
                          </a:cubicBezTo>
                          <a:cubicBezTo>
                            <a:pt x="1721689" y="763148"/>
                            <a:pt x="1701905" y="911843"/>
                            <a:pt x="1697512" y="1165625"/>
                          </a:cubicBezTo>
                          <a:cubicBezTo>
                            <a:pt x="1693119" y="1419407"/>
                            <a:pt x="1707941" y="1449166"/>
                            <a:pt x="1697512" y="1697512"/>
                          </a:cubicBezTo>
                          <a:cubicBezTo>
                            <a:pt x="1514741" y="1722980"/>
                            <a:pt x="1393728" y="1706234"/>
                            <a:pt x="1165625" y="1697512"/>
                          </a:cubicBezTo>
                          <a:cubicBezTo>
                            <a:pt x="937522" y="1688790"/>
                            <a:pt x="744428" y="1687788"/>
                            <a:pt x="582812" y="1697512"/>
                          </a:cubicBezTo>
                          <a:cubicBezTo>
                            <a:pt x="421196" y="1707236"/>
                            <a:pt x="146246" y="1694425"/>
                            <a:pt x="0" y="1697512"/>
                          </a:cubicBezTo>
                          <a:cubicBezTo>
                            <a:pt x="16746" y="1453467"/>
                            <a:pt x="-16262" y="1263487"/>
                            <a:pt x="0" y="1131675"/>
                          </a:cubicBezTo>
                          <a:cubicBezTo>
                            <a:pt x="16262" y="999863"/>
                            <a:pt x="-18733" y="785311"/>
                            <a:pt x="0" y="531887"/>
                          </a:cubicBezTo>
                          <a:cubicBezTo>
                            <a:pt x="18733" y="278463"/>
                            <a:pt x="16827" y="156342"/>
                            <a:pt x="0" y="0"/>
                          </a:cubicBezTo>
                          <a:close/>
                        </a:path>
                        <a:path w="1697512" h="1697512" stroke="0" extrusionOk="0">
                          <a:moveTo>
                            <a:pt x="0" y="0"/>
                          </a:moveTo>
                          <a:cubicBezTo>
                            <a:pt x="183831" y="12729"/>
                            <a:pt x="296117" y="23094"/>
                            <a:pt x="582812" y="0"/>
                          </a:cubicBezTo>
                          <a:cubicBezTo>
                            <a:pt x="869507" y="-23094"/>
                            <a:pt x="961918" y="2266"/>
                            <a:pt x="1097724" y="0"/>
                          </a:cubicBezTo>
                          <a:cubicBezTo>
                            <a:pt x="1233530" y="-2266"/>
                            <a:pt x="1501902" y="103"/>
                            <a:pt x="1697512" y="0"/>
                          </a:cubicBezTo>
                          <a:cubicBezTo>
                            <a:pt x="1679766" y="249526"/>
                            <a:pt x="1688858" y="375015"/>
                            <a:pt x="1697512" y="531887"/>
                          </a:cubicBezTo>
                          <a:cubicBezTo>
                            <a:pt x="1706166" y="688759"/>
                            <a:pt x="1721553" y="967796"/>
                            <a:pt x="1697512" y="1097724"/>
                          </a:cubicBezTo>
                          <a:cubicBezTo>
                            <a:pt x="1673471" y="1227652"/>
                            <a:pt x="1713351" y="1486684"/>
                            <a:pt x="1697512" y="1697512"/>
                          </a:cubicBezTo>
                          <a:cubicBezTo>
                            <a:pt x="1530481" y="1679877"/>
                            <a:pt x="1342483" y="1697704"/>
                            <a:pt x="1114700" y="1697512"/>
                          </a:cubicBezTo>
                          <a:cubicBezTo>
                            <a:pt x="886917" y="1697320"/>
                            <a:pt x="662501" y="1721984"/>
                            <a:pt x="531887" y="1697512"/>
                          </a:cubicBezTo>
                          <a:cubicBezTo>
                            <a:pt x="401273" y="1673040"/>
                            <a:pt x="238816" y="1697168"/>
                            <a:pt x="0" y="1697512"/>
                          </a:cubicBezTo>
                          <a:cubicBezTo>
                            <a:pt x="-26990" y="1448524"/>
                            <a:pt x="-23060" y="1308712"/>
                            <a:pt x="0" y="1097724"/>
                          </a:cubicBezTo>
                          <a:cubicBezTo>
                            <a:pt x="23060" y="886736"/>
                            <a:pt x="23055" y="705394"/>
                            <a:pt x="0" y="497937"/>
                          </a:cubicBezTo>
                          <a:cubicBezTo>
                            <a:pt x="-23055" y="290480"/>
                            <a:pt x="-19649" y="177773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409346962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9" name="Rectangle 38">
                      <a:extLst>
                        <a:ext uri="{FF2B5EF4-FFF2-40B4-BE49-F238E27FC236}">
                          <a16:creationId xmlns:a16="http://schemas.microsoft.com/office/drawing/2014/main" id="{980166EA-B7F0-F274-D518-E9EC0900B3F1}"/>
                        </a:ext>
                      </a:extLst>
                    </p:cNvPr>
                    <p:cNvSpPr/>
                    <p:nvPr/>
                  </p:nvSpPr>
                  <p:spPr>
                    <a:xfrm rot="14613041">
                      <a:off x="6826575" y="4543006"/>
                      <a:ext cx="1697524" cy="1697510"/>
                    </a:xfrm>
                    <a:custGeom>
                      <a:avLst/>
                      <a:gdLst>
                        <a:gd name="connsiteX0" fmla="*/ 0 w 1697524"/>
                        <a:gd name="connsiteY0" fmla="*/ 0 h 1697510"/>
                        <a:gd name="connsiteX1" fmla="*/ 565841 w 1697524"/>
                        <a:gd name="connsiteY1" fmla="*/ 0 h 1697510"/>
                        <a:gd name="connsiteX2" fmla="*/ 1080757 w 1697524"/>
                        <a:gd name="connsiteY2" fmla="*/ 0 h 1697510"/>
                        <a:gd name="connsiteX3" fmla="*/ 1697524 w 1697524"/>
                        <a:gd name="connsiteY3" fmla="*/ 0 h 1697510"/>
                        <a:gd name="connsiteX4" fmla="*/ 1697524 w 1697524"/>
                        <a:gd name="connsiteY4" fmla="*/ 531886 h 1697510"/>
                        <a:gd name="connsiteX5" fmla="*/ 1697524 w 1697524"/>
                        <a:gd name="connsiteY5" fmla="*/ 1114698 h 1697510"/>
                        <a:gd name="connsiteX6" fmla="*/ 1697524 w 1697524"/>
                        <a:gd name="connsiteY6" fmla="*/ 1697510 h 1697510"/>
                        <a:gd name="connsiteX7" fmla="*/ 1182608 w 1697524"/>
                        <a:gd name="connsiteY7" fmla="*/ 1697510 h 1697510"/>
                        <a:gd name="connsiteX8" fmla="*/ 667693 w 1697524"/>
                        <a:gd name="connsiteY8" fmla="*/ 1697510 h 1697510"/>
                        <a:gd name="connsiteX9" fmla="*/ 0 w 1697524"/>
                        <a:gd name="connsiteY9" fmla="*/ 1697510 h 1697510"/>
                        <a:gd name="connsiteX10" fmla="*/ 0 w 1697524"/>
                        <a:gd name="connsiteY10" fmla="*/ 1165624 h 1697510"/>
                        <a:gd name="connsiteX11" fmla="*/ 0 w 1697524"/>
                        <a:gd name="connsiteY11" fmla="*/ 616762 h 1697510"/>
                        <a:gd name="connsiteX12" fmla="*/ 0 w 1697524"/>
                        <a:gd name="connsiteY12" fmla="*/ 0 h 16975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97524" h="1697510" fill="none" extrusionOk="0">
                          <a:moveTo>
                            <a:pt x="0" y="0"/>
                          </a:moveTo>
                          <a:cubicBezTo>
                            <a:pt x="157608" y="2833"/>
                            <a:pt x="367974" y="24116"/>
                            <a:pt x="565841" y="0"/>
                          </a:cubicBezTo>
                          <a:cubicBezTo>
                            <a:pt x="763708" y="-24116"/>
                            <a:pt x="958857" y="-359"/>
                            <a:pt x="1080757" y="0"/>
                          </a:cubicBezTo>
                          <a:cubicBezTo>
                            <a:pt x="1202657" y="359"/>
                            <a:pt x="1572007" y="21238"/>
                            <a:pt x="1697524" y="0"/>
                          </a:cubicBezTo>
                          <a:cubicBezTo>
                            <a:pt x="1698690" y="247964"/>
                            <a:pt x="1707196" y="377124"/>
                            <a:pt x="1697524" y="531886"/>
                          </a:cubicBezTo>
                          <a:cubicBezTo>
                            <a:pt x="1687852" y="686648"/>
                            <a:pt x="1681295" y="971906"/>
                            <a:pt x="1697524" y="1114698"/>
                          </a:cubicBezTo>
                          <a:cubicBezTo>
                            <a:pt x="1713753" y="1257490"/>
                            <a:pt x="1719062" y="1466493"/>
                            <a:pt x="1697524" y="1697510"/>
                          </a:cubicBezTo>
                          <a:cubicBezTo>
                            <a:pt x="1541423" y="1686221"/>
                            <a:pt x="1414497" y="1709083"/>
                            <a:pt x="1182608" y="1697510"/>
                          </a:cubicBezTo>
                          <a:cubicBezTo>
                            <a:pt x="950719" y="1685937"/>
                            <a:pt x="815031" y="1680340"/>
                            <a:pt x="667693" y="1697510"/>
                          </a:cubicBezTo>
                          <a:cubicBezTo>
                            <a:pt x="520356" y="1714680"/>
                            <a:pt x="144563" y="1724218"/>
                            <a:pt x="0" y="1697510"/>
                          </a:cubicBezTo>
                          <a:cubicBezTo>
                            <a:pt x="19130" y="1510445"/>
                            <a:pt x="5869" y="1276472"/>
                            <a:pt x="0" y="1165624"/>
                          </a:cubicBezTo>
                          <a:cubicBezTo>
                            <a:pt x="-5869" y="1054776"/>
                            <a:pt x="16123" y="779063"/>
                            <a:pt x="0" y="616762"/>
                          </a:cubicBezTo>
                          <a:cubicBezTo>
                            <a:pt x="-16123" y="454461"/>
                            <a:pt x="-16463" y="261848"/>
                            <a:pt x="0" y="0"/>
                          </a:cubicBezTo>
                          <a:close/>
                        </a:path>
                        <a:path w="1697524" h="1697510" stroke="0" extrusionOk="0">
                          <a:moveTo>
                            <a:pt x="0" y="0"/>
                          </a:moveTo>
                          <a:cubicBezTo>
                            <a:pt x="253942" y="28578"/>
                            <a:pt x="456355" y="21366"/>
                            <a:pt x="599792" y="0"/>
                          </a:cubicBezTo>
                          <a:cubicBezTo>
                            <a:pt x="743229" y="-21366"/>
                            <a:pt x="883278" y="17553"/>
                            <a:pt x="1148658" y="0"/>
                          </a:cubicBezTo>
                          <a:cubicBezTo>
                            <a:pt x="1414038" y="-17553"/>
                            <a:pt x="1510208" y="-19497"/>
                            <a:pt x="1697524" y="0"/>
                          </a:cubicBezTo>
                          <a:cubicBezTo>
                            <a:pt x="1712803" y="128358"/>
                            <a:pt x="1668580" y="387816"/>
                            <a:pt x="1697524" y="582812"/>
                          </a:cubicBezTo>
                          <a:cubicBezTo>
                            <a:pt x="1726468" y="777808"/>
                            <a:pt x="1683946" y="848184"/>
                            <a:pt x="1697524" y="1097723"/>
                          </a:cubicBezTo>
                          <a:cubicBezTo>
                            <a:pt x="1711102" y="1347262"/>
                            <a:pt x="1683523" y="1487371"/>
                            <a:pt x="1697524" y="1697510"/>
                          </a:cubicBezTo>
                          <a:cubicBezTo>
                            <a:pt x="1533587" y="1715026"/>
                            <a:pt x="1412591" y="1717956"/>
                            <a:pt x="1182608" y="1697510"/>
                          </a:cubicBezTo>
                          <a:cubicBezTo>
                            <a:pt x="952625" y="1677064"/>
                            <a:pt x="859430" y="1719990"/>
                            <a:pt x="616767" y="1697510"/>
                          </a:cubicBezTo>
                          <a:cubicBezTo>
                            <a:pt x="374104" y="1675030"/>
                            <a:pt x="126720" y="1669891"/>
                            <a:pt x="0" y="1697510"/>
                          </a:cubicBezTo>
                          <a:cubicBezTo>
                            <a:pt x="1317" y="1455558"/>
                            <a:pt x="-24891" y="1281164"/>
                            <a:pt x="0" y="1148648"/>
                          </a:cubicBezTo>
                          <a:cubicBezTo>
                            <a:pt x="24891" y="1016132"/>
                            <a:pt x="-8804" y="727034"/>
                            <a:pt x="0" y="582812"/>
                          </a:cubicBezTo>
                          <a:cubicBezTo>
                            <a:pt x="8804" y="438590"/>
                            <a:pt x="-27952" y="143118"/>
                            <a:pt x="0" y="0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rgbClr val="24A840"/>
                      </a:solidFill>
                      <a:extLst>
                        <a:ext uri="{C807C97D-BFC1-408E-A445-0C87EB9F89A2}">
                          <ask:lineSketchStyleProps xmlns:ask="http://schemas.microsoft.com/office/drawing/2018/sketchyshapes" sd="1871268527">
                            <a:prstGeom prst="rect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112503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623CA-00EA-F38C-C43F-70A02ADEB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6858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8400" dirty="0">
                <a:solidFill>
                  <a:schemeClr val="bg1"/>
                </a:solidFill>
              </a:rPr>
              <a:t>Loading...</a:t>
            </a:r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2" name="Content Placeholder 3" title="Forms">
                <a:extLst>
                  <a:ext uri="{FF2B5EF4-FFF2-40B4-BE49-F238E27FC236}">
                    <a16:creationId xmlns:a16="http://schemas.microsoft.com/office/drawing/2014/main" id="{AC997D6B-D076-28E5-AB01-A5777EAC79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9706453"/>
                  </p:ext>
                </p:extLst>
              </p:nvPr>
            </p:nvGraphicFramePr>
            <p:xfrm>
              <a:off x="0" y="-1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2" name="Content Placeholder 3" title="Forms">
                <a:extLst>
                  <a:ext uri="{FF2B5EF4-FFF2-40B4-BE49-F238E27FC236}">
                    <a16:creationId xmlns:a16="http://schemas.microsoft.com/office/drawing/2014/main" id="{AC997D6B-D076-28E5-AB01-A5777EAC793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-1"/>
                <a:ext cx="12192000" cy="6858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Arrow: Notched Right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259D60EF-3B34-1904-1CEF-1654BB2D3305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368521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flip dir="r"/>
      </p:transition>
    </mc:Choice>
    <mc:Fallback xmlns="">
      <p:transition spd="slow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FEDB9-BC24-F799-7C45-A16FF1A67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51" y="276057"/>
            <a:ext cx="8596668" cy="5106976"/>
          </a:xfrm>
        </p:spPr>
        <p:txBody>
          <a:bodyPr wrap="square">
            <a:noAutofit/>
          </a:bodyPr>
          <a:lstStyle/>
          <a:p>
            <a:pPr algn="ctr"/>
            <a:r>
              <a:rPr lang="en-US" sz="11900" dirty="0"/>
              <a:t>Epilepsy warning</a:t>
            </a:r>
          </a:p>
        </p:txBody>
      </p:sp>
      <p:sp>
        <p:nvSpPr>
          <p:cNvPr id="4" name="Arrow: Pentagon 3">
            <a:hlinkClick r:id="rId2" action="ppaction://hlinksldjump"/>
            <a:extLst>
              <a:ext uri="{FF2B5EF4-FFF2-40B4-BE49-F238E27FC236}">
                <a16:creationId xmlns:a16="http://schemas.microsoft.com/office/drawing/2014/main" id="{7BCE17E3-79B2-4448-0697-FE189402A740}"/>
              </a:ext>
            </a:extLst>
          </p:cNvPr>
          <p:cNvSpPr/>
          <p:nvPr/>
        </p:nvSpPr>
        <p:spPr>
          <a:xfrm>
            <a:off x="3623523" y="6074517"/>
            <a:ext cx="3560324" cy="311285"/>
          </a:xfrm>
          <a:prstGeom prst="homePlate">
            <a:avLst>
              <a:gd name="adj" fmla="val 178516"/>
            </a:avLst>
          </a:prstGeom>
          <a:solidFill>
            <a:srgbClr val="00DE00"/>
          </a:solidFill>
          <a:ln>
            <a:solidFill>
              <a:srgbClr val="00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Continue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1431639-3177-952E-C899-C944FDB861BE}"/>
              </a:ext>
            </a:extLst>
          </p:cNvPr>
          <p:cNvSpPr/>
          <p:nvPr/>
        </p:nvSpPr>
        <p:spPr>
          <a:xfrm flipH="1">
            <a:off x="3829499" y="6457661"/>
            <a:ext cx="3698015" cy="427119"/>
          </a:xfrm>
          <a:custGeom>
            <a:avLst/>
            <a:gdLst>
              <a:gd name="connsiteX0" fmla="*/ 0 w 3560324"/>
              <a:gd name="connsiteY0" fmla="*/ 0 h 311285"/>
              <a:gd name="connsiteX1" fmla="*/ 3004630 w 3560324"/>
              <a:gd name="connsiteY1" fmla="*/ 0 h 311285"/>
              <a:gd name="connsiteX2" fmla="*/ 3560324 w 3560324"/>
              <a:gd name="connsiteY2" fmla="*/ 155643 h 311285"/>
              <a:gd name="connsiteX3" fmla="*/ 3004630 w 3560324"/>
              <a:gd name="connsiteY3" fmla="*/ 311285 h 311285"/>
              <a:gd name="connsiteX4" fmla="*/ 0 w 3560324"/>
              <a:gd name="connsiteY4" fmla="*/ 311285 h 311285"/>
              <a:gd name="connsiteX5" fmla="*/ 0 w 3560324"/>
              <a:gd name="connsiteY5" fmla="*/ 0 h 311285"/>
              <a:gd name="connsiteX0" fmla="*/ 0 w 3560324"/>
              <a:gd name="connsiteY0" fmla="*/ 0 h 311285"/>
              <a:gd name="connsiteX1" fmla="*/ 3004630 w 3560324"/>
              <a:gd name="connsiteY1" fmla="*/ 0 h 311285"/>
              <a:gd name="connsiteX2" fmla="*/ 3560324 w 3560324"/>
              <a:gd name="connsiteY2" fmla="*/ 155643 h 311285"/>
              <a:gd name="connsiteX3" fmla="*/ 2675021 w 3560324"/>
              <a:gd name="connsiteY3" fmla="*/ 300653 h 311285"/>
              <a:gd name="connsiteX4" fmla="*/ 0 w 3560324"/>
              <a:gd name="connsiteY4" fmla="*/ 311285 h 311285"/>
              <a:gd name="connsiteX5" fmla="*/ 0 w 3560324"/>
              <a:gd name="connsiteY5" fmla="*/ 0 h 311285"/>
              <a:gd name="connsiteX0" fmla="*/ 0 w 3560324"/>
              <a:gd name="connsiteY0" fmla="*/ 97488 h 408773"/>
              <a:gd name="connsiteX1" fmla="*/ 3004630 w 3560324"/>
              <a:gd name="connsiteY1" fmla="*/ 97488 h 408773"/>
              <a:gd name="connsiteX2" fmla="*/ 3560324 w 3560324"/>
              <a:gd name="connsiteY2" fmla="*/ 253131 h 408773"/>
              <a:gd name="connsiteX3" fmla="*/ 2675021 w 3560324"/>
              <a:gd name="connsiteY3" fmla="*/ 398141 h 408773"/>
              <a:gd name="connsiteX4" fmla="*/ 0 w 3560324"/>
              <a:gd name="connsiteY4" fmla="*/ 408773 h 408773"/>
              <a:gd name="connsiteX5" fmla="*/ 0 w 3560324"/>
              <a:gd name="connsiteY5" fmla="*/ 97488 h 408773"/>
              <a:gd name="connsiteX0" fmla="*/ 0 w 3560324"/>
              <a:gd name="connsiteY0" fmla="*/ 0 h 311285"/>
              <a:gd name="connsiteX1" fmla="*/ 3004630 w 3560324"/>
              <a:gd name="connsiteY1" fmla="*/ 0 h 311285"/>
              <a:gd name="connsiteX2" fmla="*/ 3560324 w 3560324"/>
              <a:gd name="connsiteY2" fmla="*/ 155643 h 311285"/>
              <a:gd name="connsiteX3" fmla="*/ 2675021 w 3560324"/>
              <a:gd name="connsiteY3" fmla="*/ 300653 h 311285"/>
              <a:gd name="connsiteX4" fmla="*/ 0 w 3560324"/>
              <a:gd name="connsiteY4" fmla="*/ 311285 h 311285"/>
              <a:gd name="connsiteX5" fmla="*/ 0 w 3560324"/>
              <a:gd name="connsiteY5" fmla="*/ 0 h 311285"/>
              <a:gd name="connsiteX0" fmla="*/ 0 w 3560324"/>
              <a:gd name="connsiteY0" fmla="*/ 0 h 311285"/>
              <a:gd name="connsiteX1" fmla="*/ 3004630 w 3560324"/>
              <a:gd name="connsiteY1" fmla="*/ 0 h 311285"/>
              <a:gd name="connsiteX2" fmla="*/ 3560324 w 3560324"/>
              <a:gd name="connsiteY2" fmla="*/ 155643 h 311285"/>
              <a:gd name="connsiteX3" fmla="*/ 2675021 w 3560324"/>
              <a:gd name="connsiteY3" fmla="*/ 300653 h 311285"/>
              <a:gd name="connsiteX4" fmla="*/ 0 w 3560324"/>
              <a:gd name="connsiteY4" fmla="*/ 311285 h 311285"/>
              <a:gd name="connsiteX5" fmla="*/ 0 w 3560324"/>
              <a:gd name="connsiteY5" fmla="*/ 0 h 311285"/>
              <a:gd name="connsiteX0" fmla="*/ 0 w 3560324"/>
              <a:gd name="connsiteY0" fmla="*/ 0 h 311285"/>
              <a:gd name="connsiteX1" fmla="*/ 3004630 w 3560324"/>
              <a:gd name="connsiteY1" fmla="*/ 0 h 311285"/>
              <a:gd name="connsiteX2" fmla="*/ 3560324 w 3560324"/>
              <a:gd name="connsiteY2" fmla="*/ 155643 h 311285"/>
              <a:gd name="connsiteX3" fmla="*/ 2675021 w 3560324"/>
              <a:gd name="connsiteY3" fmla="*/ 300653 h 311285"/>
              <a:gd name="connsiteX4" fmla="*/ 0 w 3560324"/>
              <a:gd name="connsiteY4" fmla="*/ 311285 h 311285"/>
              <a:gd name="connsiteX5" fmla="*/ 0 w 3560324"/>
              <a:gd name="connsiteY5" fmla="*/ 0 h 311285"/>
              <a:gd name="connsiteX0" fmla="*/ 0 w 3894139"/>
              <a:gd name="connsiteY0" fmla="*/ 0 h 608869"/>
              <a:gd name="connsiteX1" fmla="*/ 3004630 w 3894139"/>
              <a:gd name="connsiteY1" fmla="*/ 0 h 608869"/>
              <a:gd name="connsiteX2" fmla="*/ 3560324 w 3894139"/>
              <a:gd name="connsiteY2" fmla="*/ 155643 h 608869"/>
              <a:gd name="connsiteX3" fmla="*/ 2675021 w 3894139"/>
              <a:gd name="connsiteY3" fmla="*/ 300653 h 608869"/>
              <a:gd name="connsiteX4" fmla="*/ 0 w 3894139"/>
              <a:gd name="connsiteY4" fmla="*/ 311285 h 608869"/>
              <a:gd name="connsiteX5" fmla="*/ 0 w 3894139"/>
              <a:gd name="connsiteY5" fmla="*/ 0 h 608869"/>
              <a:gd name="connsiteX0" fmla="*/ 0 w 3903990"/>
              <a:gd name="connsiteY0" fmla="*/ 0 h 611373"/>
              <a:gd name="connsiteX1" fmla="*/ 3004630 w 3903990"/>
              <a:gd name="connsiteY1" fmla="*/ 0 h 611373"/>
              <a:gd name="connsiteX2" fmla="*/ 3560324 w 3903990"/>
              <a:gd name="connsiteY2" fmla="*/ 155643 h 611373"/>
              <a:gd name="connsiteX3" fmla="*/ 2675021 w 3903990"/>
              <a:gd name="connsiteY3" fmla="*/ 300653 h 611373"/>
              <a:gd name="connsiteX4" fmla="*/ 0 w 3903990"/>
              <a:gd name="connsiteY4" fmla="*/ 311285 h 611373"/>
              <a:gd name="connsiteX5" fmla="*/ 0 w 3903990"/>
              <a:gd name="connsiteY5" fmla="*/ 0 h 611373"/>
              <a:gd name="connsiteX0" fmla="*/ 0 w 3698015"/>
              <a:gd name="connsiteY0" fmla="*/ 0 h 420109"/>
              <a:gd name="connsiteX1" fmla="*/ 3004630 w 3698015"/>
              <a:gd name="connsiteY1" fmla="*/ 0 h 420109"/>
              <a:gd name="connsiteX2" fmla="*/ 3560324 w 3698015"/>
              <a:gd name="connsiteY2" fmla="*/ 155643 h 420109"/>
              <a:gd name="connsiteX3" fmla="*/ 2334780 w 3698015"/>
              <a:gd name="connsiteY3" fmla="*/ 8381 h 420109"/>
              <a:gd name="connsiteX4" fmla="*/ 0 w 3698015"/>
              <a:gd name="connsiteY4" fmla="*/ 311285 h 420109"/>
              <a:gd name="connsiteX5" fmla="*/ 0 w 3698015"/>
              <a:gd name="connsiteY5" fmla="*/ 0 h 420109"/>
              <a:gd name="connsiteX0" fmla="*/ 0 w 3698015"/>
              <a:gd name="connsiteY0" fmla="*/ 0 h 652269"/>
              <a:gd name="connsiteX1" fmla="*/ 3004630 w 3698015"/>
              <a:gd name="connsiteY1" fmla="*/ 0 h 652269"/>
              <a:gd name="connsiteX2" fmla="*/ 3560324 w 3698015"/>
              <a:gd name="connsiteY2" fmla="*/ 155643 h 652269"/>
              <a:gd name="connsiteX3" fmla="*/ 2334780 w 3698015"/>
              <a:gd name="connsiteY3" fmla="*/ 8381 h 652269"/>
              <a:gd name="connsiteX4" fmla="*/ 382772 w 3698015"/>
              <a:gd name="connsiteY4" fmla="*/ 652269 h 652269"/>
              <a:gd name="connsiteX5" fmla="*/ 0 w 3698015"/>
              <a:gd name="connsiteY5" fmla="*/ 0 h 652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98015" h="652269">
                <a:moveTo>
                  <a:pt x="0" y="0"/>
                </a:moveTo>
                <a:lnTo>
                  <a:pt x="3004630" y="0"/>
                </a:lnTo>
                <a:lnTo>
                  <a:pt x="3560324" y="155643"/>
                </a:lnTo>
                <a:cubicBezTo>
                  <a:pt x="3265223" y="203980"/>
                  <a:pt x="4628802" y="757486"/>
                  <a:pt x="2334780" y="8381"/>
                </a:cubicBezTo>
                <a:cubicBezTo>
                  <a:pt x="5940678" y="703041"/>
                  <a:pt x="1274446" y="648725"/>
                  <a:pt x="382772" y="652269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Nooo. Nope. Not at all.</a:t>
            </a:r>
          </a:p>
        </p:txBody>
      </p:sp>
      <p:sp>
        <p:nvSpPr>
          <p:cNvPr id="6" name="Arrow: Pentagon 5">
            <a:hlinkClick r:id="rId4" action="ppaction://hlinksldjump"/>
            <a:extLst>
              <a:ext uri="{FF2B5EF4-FFF2-40B4-BE49-F238E27FC236}">
                <a16:creationId xmlns:a16="http://schemas.microsoft.com/office/drawing/2014/main" id="{499BC894-FC82-0F20-6940-08CB37E586D2}"/>
              </a:ext>
            </a:extLst>
          </p:cNvPr>
          <p:cNvSpPr/>
          <p:nvPr/>
        </p:nvSpPr>
        <p:spPr>
          <a:xfrm>
            <a:off x="3623523" y="5691374"/>
            <a:ext cx="3560324" cy="311285"/>
          </a:xfrm>
          <a:prstGeom prst="homePlate">
            <a:avLst>
              <a:gd name="adj" fmla="val 178516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Skip</a:t>
            </a:r>
          </a:p>
        </p:txBody>
      </p:sp>
    </p:spTree>
    <p:extLst>
      <p:ext uri="{BB962C8B-B14F-4D97-AF65-F5344CB8AC3E}">
        <p14:creationId xmlns:p14="http://schemas.microsoft.com/office/powerpoint/2010/main" val="87433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r: 5 Points 4">
            <a:extLst>
              <a:ext uri="{FF2B5EF4-FFF2-40B4-BE49-F238E27FC236}">
                <a16:creationId xmlns:a16="http://schemas.microsoft.com/office/drawing/2014/main" id="{721855DF-C624-DA87-B926-BFBD69F3B26B}"/>
              </a:ext>
            </a:extLst>
          </p:cNvPr>
          <p:cNvSpPr/>
          <p:nvPr/>
        </p:nvSpPr>
        <p:spPr>
          <a:xfrm>
            <a:off x="673768" y="2184935"/>
            <a:ext cx="837398" cy="837398"/>
          </a:xfrm>
          <a:prstGeom prst="star5">
            <a:avLst>
              <a:gd name="adj" fmla="val 18058"/>
              <a:gd name="hf" fmla="val 105146"/>
              <a:gd name="vf" fmla="val 110557"/>
            </a:avLst>
          </a:prstGeom>
          <a:solidFill>
            <a:srgbClr val="FFC000"/>
          </a:solidFill>
          <a:ln>
            <a:solidFill>
              <a:srgbClr val="B4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A140979-551F-BCCA-9900-41FECEEB10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" y="2281238"/>
            <a:ext cx="7211833" cy="5842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Loading...</a:t>
            </a:r>
          </a:p>
        </p:txBody>
      </p:sp>
      <p:sp>
        <p:nvSpPr>
          <p:cNvPr id="12" name="Smiley Face 11">
            <a:extLst>
              <a:ext uri="{FF2B5EF4-FFF2-40B4-BE49-F238E27FC236}">
                <a16:creationId xmlns:a16="http://schemas.microsoft.com/office/drawing/2014/main" id="{6E89BFCE-3959-E8A0-F686-263D226C4500}"/>
              </a:ext>
            </a:extLst>
          </p:cNvPr>
          <p:cNvSpPr/>
          <p:nvPr/>
        </p:nvSpPr>
        <p:spPr>
          <a:xfrm rot="1657296">
            <a:off x="4011264" y="3571738"/>
            <a:ext cx="365030" cy="1241448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miley Face 15">
            <a:extLst>
              <a:ext uri="{FF2B5EF4-FFF2-40B4-BE49-F238E27FC236}">
                <a16:creationId xmlns:a16="http://schemas.microsoft.com/office/drawing/2014/main" id="{B9891E3E-6B7F-AA76-48AC-00614DFE497E}"/>
              </a:ext>
            </a:extLst>
          </p:cNvPr>
          <p:cNvSpPr/>
          <p:nvPr/>
        </p:nvSpPr>
        <p:spPr>
          <a:xfrm flipH="1">
            <a:off x="8498049" y="1862356"/>
            <a:ext cx="856158" cy="13082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owchart: Or 18">
            <a:extLst>
              <a:ext uri="{FF2B5EF4-FFF2-40B4-BE49-F238E27FC236}">
                <a16:creationId xmlns:a16="http://schemas.microsoft.com/office/drawing/2014/main" id="{7C85A700-95FC-698A-CA70-4C98F78DFBC3}"/>
              </a:ext>
            </a:extLst>
          </p:cNvPr>
          <p:cNvSpPr/>
          <p:nvPr/>
        </p:nvSpPr>
        <p:spPr>
          <a:xfrm>
            <a:off x="-1627378" y="5327523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lowchart: Or 1">
            <a:extLst>
              <a:ext uri="{FF2B5EF4-FFF2-40B4-BE49-F238E27FC236}">
                <a16:creationId xmlns:a16="http://schemas.microsoft.com/office/drawing/2014/main" id="{9AD418A1-B085-B338-2216-930F2604E872}"/>
              </a:ext>
            </a:extLst>
          </p:cNvPr>
          <p:cNvSpPr/>
          <p:nvPr/>
        </p:nvSpPr>
        <p:spPr>
          <a:xfrm>
            <a:off x="-2597740" y="4144635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lowchart: Or 2">
            <a:extLst>
              <a:ext uri="{FF2B5EF4-FFF2-40B4-BE49-F238E27FC236}">
                <a16:creationId xmlns:a16="http://schemas.microsoft.com/office/drawing/2014/main" id="{4F536ED9-272F-1518-EBC8-DCF9C11F4788}"/>
              </a:ext>
            </a:extLst>
          </p:cNvPr>
          <p:cNvSpPr/>
          <p:nvPr/>
        </p:nvSpPr>
        <p:spPr>
          <a:xfrm>
            <a:off x="-3599935" y="5313110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lowchart: Or 31">
            <a:extLst>
              <a:ext uri="{FF2B5EF4-FFF2-40B4-BE49-F238E27FC236}">
                <a16:creationId xmlns:a16="http://schemas.microsoft.com/office/drawing/2014/main" id="{7E0F6D87-25EA-F840-D2E4-DA954EDD2359}"/>
              </a:ext>
            </a:extLst>
          </p:cNvPr>
          <p:cNvSpPr/>
          <p:nvPr/>
        </p:nvSpPr>
        <p:spPr>
          <a:xfrm>
            <a:off x="-4570297" y="4144635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lowchart: Or 32">
            <a:extLst>
              <a:ext uri="{FF2B5EF4-FFF2-40B4-BE49-F238E27FC236}">
                <a16:creationId xmlns:a16="http://schemas.microsoft.com/office/drawing/2014/main" id="{E855F29B-76C1-7E47-5866-0F2ECAF5BC44}"/>
              </a:ext>
            </a:extLst>
          </p:cNvPr>
          <p:cNvSpPr/>
          <p:nvPr/>
        </p:nvSpPr>
        <p:spPr>
          <a:xfrm>
            <a:off x="-5572492" y="5313110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lowchart: Or 33">
            <a:extLst>
              <a:ext uri="{FF2B5EF4-FFF2-40B4-BE49-F238E27FC236}">
                <a16:creationId xmlns:a16="http://schemas.microsoft.com/office/drawing/2014/main" id="{D55E3C9F-39FF-4E08-A411-773552BBE6E1}"/>
              </a:ext>
            </a:extLst>
          </p:cNvPr>
          <p:cNvSpPr/>
          <p:nvPr/>
        </p:nvSpPr>
        <p:spPr>
          <a:xfrm>
            <a:off x="-3599936" y="2976160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lowchart: Or 37">
            <a:extLst>
              <a:ext uri="{FF2B5EF4-FFF2-40B4-BE49-F238E27FC236}">
                <a16:creationId xmlns:a16="http://schemas.microsoft.com/office/drawing/2014/main" id="{0C92320D-BAD0-A729-BE4E-078F1AA65779}"/>
              </a:ext>
            </a:extLst>
          </p:cNvPr>
          <p:cNvSpPr/>
          <p:nvPr/>
        </p:nvSpPr>
        <p:spPr>
          <a:xfrm>
            <a:off x="-6542854" y="4144635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lowchart: Or 38">
            <a:extLst>
              <a:ext uri="{FF2B5EF4-FFF2-40B4-BE49-F238E27FC236}">
                <a16:creationId xmlns:a16="http://schemas.microsoft.com/office/drawing/2014/main" id="{E586CC4E-2009-4D7F-1C54-E01464BEF82F}"/>
              </a:ext>
            </a:extLst>
          </p:cNvPr>
          <p:cNvSpPr/>
          <p:nvPr/>
        </p:nvSpPr>
        <p:spPr>
          <a:xfrm>
            <a:off x="-7545049" y="5313110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lowchart: Or 39">
            <a:extLst>
              <a:ext uri="{FF2B5EF4-FFF2-40B4-BE49-F238E27FC236}">
                <a16:creationId xmlns:a16="http://schemas.microsoft.com/office/drawing/2014/main" id="{F0EA6446-43C6-C8EC-A484-B6726D543E6D}"/>
              </a:ext>
            </a:extLst>
          </p:cNvPr>
          <p:cNvSpPr/>
          <p:nvPr/>
        </p:nvSpPr>
        <p:spPr>
          <a:xfrm>
            <a:off x="-5572493" y="2976160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lowchart: Or 40">
            <a:extLst>
              <a:ext uri="{FF2B5EF4-FFF2-40B4-BE49-F238E27FC236}">
                <a16:creationId xmlns:a16="http://schemas.microsoft.com/office/drawing/2014/main" id="{258899B2-4214-0B14-27E4-BF912DBA9472}"/>
              </a:ext>
            </a:extLst>
          </p:cNvPr>
          <p:cNvSpPr/>
          <p:nvPr/>
        </p:nvSpPr>
        <p:spPr>
          <a:xfrm>
            <a:off x="-4602132" y="1807685"/>
            <a:ext cx="1530477" cy="1530477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close-up of a penguin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63713D75-ADEC-7889-B88C-735B054920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4250" l="9981" r="89831">
                        <a14:foregroundMark x1="22411" y1="90125" x2="55367" y2="94250"/>
                        <a14:foregroundMark x1="55367" y1="94250" x2="56309" y2="93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389" y="-271805"/>
            <a:ext cx="4912818" cy="74016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A7146C2-4C9C-ADB7-3FBF-D584AAB0D888}"/>
              </a:ext>
            </a:extLst>
          </p:cNvPr>
          <p:cNvSpPr txBox="1"/>
          <p:nvPr/>
        </p:nvSpPr>
        <p:spPr>
          <a:xfrm>
            <a:off x="1" y="1"/>
            <a:ext cx="2773016" cy="584200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r>
              <a:rPr lang="en-US" b="0" i="1" dirty="0">
                <a:solidFill>
                  <a:schemeClr val="bg1"/>
                </a:solidFill>
                <a:effectLst/>
                <a:latin typeface="neue-haas-grotesk-text"/>
              </a:rPr>
              <a:t>Penguin Chick </a:t>
            </a:r>
            <a:r>
              <a:rPr lang="en-US" b="0" i="0" dirty="0">
                <a:solidFill>
                  <a:schemeClr val="bg1"/>
                </a:solidFill>
                <a:effectLst/>
                <a:latin typeface="neue-haas-grotesk-text"/>
              </a:rPr>
              <a:t>. Photograph. </a:t>
            </a:r>
            <a:r>
              <a:rPr lang="en-US" b="0" i="1" dirty="0">
                <a:solidFill>
                  <a:schemeClr val="bg1"/>
                </a:solidFill>
                <a:effectLst/>
                <a:latin typeface="neue-haas-grotesk-text"/>
              </a:rPr>
              <a:t>Britannica </a:t>
            </a:r>
            <a:r>
              <a:rPr lang="en-US" b="0" i="1" dirty="0" err="1">
                <a:solidFill>
                  <a:schemeClr val="bg1"/>
                </a:solidFill>
                <a:effectLst/>
                <a:latin typeface="neue-haas-grotesk-text"/>
              </a:rPr>
              <a:t>ImageQuest</a:t>
            </a:r>
            <a:r>
              <a:rPr lang="en-US" b="0" i="0" dirty="0">
                <a:solidFill>
                  <a:schemeClr val="bg1"/>
                </a:solidFill>
                <a:effectLst/>
                <a:latin typeface="neue-haas-grotesk-text"/>
              </a:rPr>
              <a:t>, Encyclopædia Britannica, 25 May 2016. </a:t>
            </a:r>
            <a:r>
              <a:rPr lang="en-US" b="1" i="0" u="none" strike="noStrike" dirty="0">
                <a:solidFill>
                  <a:srgbClr val="006DC1"/>
                </a:solidFill>
                <a:effectLst/>
                <a:latin typeface="neue-haas-grotesk-text"/>
                <a:hlinkClick r:id="rId6"/>
              </a:rPr>
              <a:t>quest.eb.com/images/149_2023667</a:t>
            </a:r>
            <a:r>
              <a:rPr lang="en-US" b="0" i="0" dirty="0">
                <a:solidFill>
                  <a:schemeClr val="bg1"/>
                </a:solidFill>
                <a:effectLst/>
                <a:latin typeface="neue-haas-grotesk-text"/>
              </a:rPr>
              <a:t>. Accessed 24 May 2023.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783068"/>
      </p:ext>
    </p:extLst>
  </p:cSld>
  <p:clrMapOvr>
    <a:masterClrMapping/>
  </p:clrMapOvr>
  <p:transition spd="slow" advClick="0" advTm="10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1743 L 0.003 -0.1743 C 0.02461 -0.24791 0.0151 -0.24328 0.09701 -0.22245 C 0.1125 -0.21852 0.16589 -0.18958 0.18516 -0.15162 C 0.19349 -0.13541 0.20013 -0.1162 0.20755 -0.09861 C 0.22096 -0.05509 0.23177 -0.03102 0.23594 0.0169 C 0.23776 0.03658 0.23698 0.05672 0.2375 0.07662 C 0.22617 0.09746 0.21537 0.11898 0.20352 0.13912 C 0.1987 0.14746 0.18932 0.15023 0.1875 0.16204 C 0.17109 0.26505 0.1625 0.37176 0.15 0.47662 C 0.1888 0.4882 0.19753 0.49931 0.2349 0.47986 C 0.24518 0.47454 0.25391 0.4632 0.26341 0.45486 C 0.26315 0.45023 0.26393 0.44468 0.26224 0.44121 C 0.19857 0.30741 0.06797 0.04468 0.06784 0.04491 C 0.0655 0.03218 0.06224 0.02014 0.06029 0.00695 C 0.05169 -0.05301 0.06237 -0.00532 0.05651 -0.03009 C 0.06237 -0.07014 0.07617 -0.10926 0.07383 -0.15046 C 0.07135 -0.19467 0.07096 -0.23912 0.06641 -0.28287 C 0.05664 -0.37708 0.03555 -0.46782 0.03112 -0.56319 C 0.02526 -0.69977 0.02656 -0.6419 0.02513 -0.73657 C 0.03724 -0.74791 0.04805 -0.76713 0.06159 -0.7706 C 0.13516 -0.78889 0.18216 -0.78264 0.24453 -0.71551 C 0.26198 -0.69699 0.27448 -0.66597 0.28932 -0.64143 C 0.29714 -0.59352 0.31081 -0.54791 0.3125 -0.49815 C 0.31693 -0.38773 0.29466 -0.33981 0.26823 -0.24907 C 0.22279 -0.18611 0.21055 -0.15625 0.13008 -0.16805 C 0.02135 -0.18426 -0.08503 -0.23565 -0.19245 -0.2699 C -0.19687 -0.27129 -0.20547 -0.27546 -0.20547 -0.27546 C -0.23346 -0.22014 -0.16615 -0.35162 -0.29088 -0.17384 C -0.30117 -0.15903 -0.3069 -0.13634 -0.31484 -0.11736 C -0.27982 -0.05926 -0.24753 0.00486 -0.20977 0.05718 C -0.12513 0.17338 -0.04492 0.23912 0.04857 0.32616 C 0.05573 0.31783 0.07461 0.3132 0.06966 0.30116 C -0.0095 0.1081 -0.19622 -0.24444 -0.29805 -0.44051 C -0.3138 -0.50139 -0.33034 -0.56134 -0.34544 -0.62268 C -0.34857 -0.63634 -0.35378 -0.65069 -0.35299 -0.66574 C -0.35234 -0.67199 -0.34609 -0.67199 -0.34219 -0.67245 C -0.28398 -0.67963 -0.22318 -0.71852 -0.16732 -0.68842 C -0.05443 -0.62754 -0.01784 -0.53356 0.04219 -0.40486 C -0.12227 -0.64629 -0.07344 -0.52453 -0.13815 -0.71921 C -0.13503 -0.75648 -0.13086 -0.79375 -0.12917 -0.83148 C -0.12878 -0.84236 -0.12721 -0.85347 -0.12773 -0.86458 C -0.13047 -0.91666 -0.13516 -0.96875 -0.13893 -1.02083 C -0.11133 -1.10046 -0.09505 -1.24143 -0.02005 -1.1912 C 0.00247 -1.17569 0.01458 -1.13125 0.0319 -1.10139 C 0.04336 -1.02453 0.05977 -0.95856 0.04505 -0.87639 C 0.03893 -0.84213 0.02214 -0.81782 0.01068 -0.78842 C -0.03711 -0.77569 -0.08724 -0.76643 -0.13398 -0.7419 C -0.14128 -0.73819 -0.14779 -0.72986 -0.15456 -0.72384 C -0.16159 -0.71273 -0.20286 -0.64676 -0.20807 -0.63472 C -0.22383 -0.59838 -0.24258 -0.56342 -0.25052 -0.5199 C -0.25742 -0.48194 -0.25742 -0.43819 -0.25117 -0.39977 C -0.24349 -0.35278 -0.2237 -0.31458 -0.21003 -0.27199 C -0.15443 -0.18333 -0.15156 -0.16713 -0.09297 -0.10879 C -0.07734 -0.09328 -0.06146 -0.07615 -0.04401 -0.06759 C -0.02539 -0.0581 -0.00586 -0.05532 0.01341 -0.05509 C 0.06367 -0.05486 0.11146 -0.0868 0.16094 -0.04838 C 0.19518 -0.02199 0.22383 0.02292 0.25534 0.05857 C 0.30898 0.22107 0.34206 0.30347 0.37747 0.48033 C 0.39258 0.55533 0.39609 0.68195 0.40013 0.75648 C 0.39466 0.79121 0.39401 0.8294 0.38372 0.86088 C 0.37956 0.87338 0.36719 0.88519 0.36042 0.87662 C 0.14857 0.61111 0.16185 0.59885 0.01875 0.275 C -0.03307 0.06736 -0.07799 -0.06481 -0.09466 -0.28565 C -0.09883 -0.34028 -0.09232 -0.39537 -0.09115 -0.45023 C -0.07318 -0.51759 -0.07591 -0.51875 -0.06484 -0.30416 C -0.06419 -0.29213 -0.07174 -0.2831 -0.07526 -0.27268 C -0.08724 -0.27754 -0.0599 -0.2662 -0.09284 -0.28287 C -0.09479 -0.28403 -0.09687 -0.28403 -0.09883 -0.28449 C -0.09805 -0.27592 -0.09818 -0.26713 -0.09635 -0.25903 C -0.08815 -0.22037 -0.08633 -0.22083 -0.07279 -0.19444 C -0.06615 -0.18657 -0.05378 -0.16759 -0.04349 -0.16389 C -0.04167 -0.16342 -0.03997 -0.16458 -0.03828 -0.16481 C -0.03268 -0.16666 -0.03125 -0.16736 -0.02617 -0.17014 C -0.01862 -0.17731 -0.01732 -0.18379 -0.01042 -0.18102 C -0.00911 -0.18055 -0.00781 -0.17986 -0.00664 -0.17847 C -0.00547 -0.17662 -0.00456 -0.17407 -0.00352 -0.17199 C 0.00013 -0.17199 0.00208 -0.17407 0.00313 -0.1743 Z " pathEditMode="relative" rAng="3480000" ptsTypes="AAAAAAAAAAAAAAAAAAAAAAAAAAAAAAAAAAAAAAAAAAAAAAAAAAAAAAAAAAAAAAAAAAAAAAAAAAAAAA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842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5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0">
                                      <p:cBhvr>
                                        <p:cTn id="12" dur="38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07407E-6 L 1.66015 4.07407E-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7" presetClass="path" presetSubtype="0" repeatCount="indefinite" accel="55556" decel="444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0047 C 0.02253 0.01366 0.05729 0.03311 0.07969 0.0463 C 0.07617 0.03912 -0.00299 0.12199 -0.03581 0.08843 C -0.06901 0.0544 -0.15638 -0.1493 -0.11784 -0.15625 C -0.07917 -0.16319 0.18164 0.05533 0.19583 0.0463 C 0.20755 0.03774 -0.01146 -0.15138 0.24857 -0.14537 C 0.20287 -0.15833 -0.37591 0.5169 -0.30195 0.46158 C 0.06419 0.16991 0.01029 -0.00115 -6.25E-7 -4.07407E-6 " pathEditMode="fixed" rAng="0" ptsTypes="AAAAAAAA">
                                      <p:cBhvr>
                                        <p:cTn id="18" dur="9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4" y="1537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1.66016 -2.22222E-6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59259E-6 L 1.66015 -2.59259E-6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22222E-6 L 1.66016 -2.22222E-6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1.66016 -2.59259E-6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85185E-6 L 1.66015 -1.85185E-6 " pathEditMode="relative" rAng="0" ptsTypes="AA">
                                      <p:cBhvr>
                                        <p:cTn id="38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1.66016 -2.22222E-6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L 1.66016 -2.59259E-6 " pathEditMode="relative" rAng="0" ptsTypes="AA">
                                      <p:cBhvr>
                                        <p:cTn id="46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1.66016 -1.85185E-6 " pathEditMode="relative" rAng="0" ptsTypes="AA">
                                      <p:cBhvr>
                                        <p:cTn id="50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63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48148E-6 L 1.66015 -1.48148E-6 " pathEditMode="relative" rAng="0" ptsTypes="AA">
                                      <p:cBhvr>
                                        <p:cTn id="54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8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29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533 0.16528 C 0.11718 0.13495 0.11888 0.18958 0.13033 0.14653 C 0.16197 0.02176 0.24908 0.06667 0.22552 0.04792 C 0.20234 0.02593 0.0819 0.03819 0.04713 0.07176 C 0.01223 0.1044 0.02031 0.19931 0.01718 0.24606 C 0.0121 0.28356 -0.01485 0.31597 -0.01485 0.35949 C -0.01485 0.5 0.03723 0.61921 0.05703 0.62014 C 0.07682 0.62083 0.10377 0.50486 0.10377 0.36435 C 0.10377 0.29838 0.09869 0.23681 0.09049 0.19329 C 0.08723 0.15625 0.0789 0.11528 0.06875 0.07454 C 0.03554 -0.05324 -0.06719 0.2338 -0.09063 0.25625 C -0.11407 0.27778 -0.04779 0.02176 -0.01459 0.14931 C -0.00105 0.20833 0.01718 0.25833 0.03554 0.29329 C 0.04882 0.32361 0.0638 0.35208 0.08372 0.38009 C 0.14375 0.47037 -0.19024 0.09583 -0.17357 0.05833 C -0.1586 0.02199 0.20234 0.33356 0.14205 0.24606 C 0.11705 0.20833 0.09049 0.18056 0.06875 0.16204 C 0.04882 0.14329 0.02382 0.12824 -0.00287 0.11898 C -0.07618 0.08727 0.09114 -0.13009 0.08593 -0.08009 C 0.07929 -0.03333 -0.0961 0.25556 -0.02279 0.28634 C 0.01041 0.29838 0.04205 0.30509 0.06705 0.30208 C 0.08867 0.30208 0.45651 -0.03102 0.37565 -0.13148 C 0.29492 -0.23148 -0.56576 -0.22477 -0.41823 -0.3 C -0.42318 -0.34676 0.0427 0.03542 0.11705 0.11528 C 0.19153 0.19514 0.05052 0.15255 0.02877 0.17778 C 0.01041 0.19653 -0.00756 0.21806 -0.02774 0.24606 C -0.08594 0.33588 0.28294 0.24699 0.29934 0.28356 C 0.31458 0.32083 -0.02774 0.47037 0.03033 0.38264 C 0.05872 0.33958 0.09218 0.20602 0.10533 0.16528 Z " pathEditMode="relative" rAng="0" ptsTypes="AAAAAAAAAAAAAAAAAAAAAAAAAAAAA">
                                      <p:cBhvr>
                                        <p:cTn id="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0" y="-71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2" grpId="0" animBg="1"/>
      <p:bldP spid="12" grpId="1" animBg="1"/>
      <p:bldP spid="16" grpId="0" animBg="1"/>
      <p:bldP spid="16" grpId="1" animBg="1"/>
      <p:bldP spid="19" grpId="0" animBg="1"/>
      <p:bldP spid="19" grpId="1" animBg="1"/>
      <p:bldP spid="2" grpId="0" animBg="1"/>
      <p:bldP spid="2" grpId="1" animBg="1"/>
      <p:bldP spid="3" grpId="0" animBg="1"/>
      <p:bldP spid="3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Start of 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You wake up to a glowing light outside your bedroom window.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602514" y="3541485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Investigate</a:t>
            </a:r>
          </a:p>
        </p:txBody>
      </p:sp>
      <p:sp>
        <p:nvSpPr>
          <p:cNvPr id="7" name="Arrow: Pentagon 6">
            <a:hlinkClick r:id="rId4" action="ppaction://hlinksldjump"/>
            <a:extLst>
              <a:ext uri="{FF2B5EF4-FFF2-40B4-BE49-F238E27FC236}">
                <a16:creationId xmlns:a16="http://schemas.microsoft.com/office/drawing/2014/main" id="{DBD03DFA-EC82-4E00-4FA2-F1A362C12398}"/>
              </a:ext>
            </a:extLst>
          </p:cNvPr>
          <p:cNvSpPr/>
          <p:nvPr/>
        </p:nvSpPr>
        <p:spPr>
          <a:xfrm>
            <a:off x="5602514" y="4470399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 back to sleep</a:t>
            </a:r>
          </a:p>
        </p:txBody>
      </p:sp>
      <p:sp>
        <p:nvSpPr>
          <p:cNvPr id="8" name="Arrow: Pentagon 7">
            <a:hlinkClick r:id="rId5" action="ppaction://hlinksldjump"/>
            <a:extLst>
              <a:ext uri="{FF2B5EF4-FFF2-40B4-BE49-F238E27FC236}">
                <a16:creationId xmlns:a16="http://schemas.microsoft.com/office/drawing/2014/main" id="{F8452E52-A25C-66CD-1752-C056074D920F}"/>
              </a:ext>
            </a:extLst>
          </p:cNvPr>
          <p:cNvSpPr/>
          <p:nvPr/>
        </p:nvSpPr>
        <p:spPr>
          <a:xfrm>
            <a:off x="5602514" y="2612571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Wait, this feels familiar.</a:t>
            </a:r>
          </a:p>
        </p:txBody>
      </p:sp>
      <p:sp>
        <p:nvSpPr>
          <p:cNvPr id="6" name="Arrow: Notched Right 5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2493F58-D814-E418-522B-E751A0DD8724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9066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shred pattern="rectangle" dir="out"/>
      </p:transition>
    </mc:Choice>
    <mc:Fallback xmlns="">
      <p:transition spd="slow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That, is because it is familiar. </a:t>
            </a:r>
          </a:p>
        </p:txBody>
      </p:sp>
      <p:sp>
        <p:nvSpPr>
          <p:cNvPr id="8" name="Arrow: Pentagon 7">
            <a:hlinkClick r:id="rId2" action="ppaction://hlinksldjump"/>
            <a:extLst>
              <a:ext uri="{FF2B5EF4-FFF2-40B4-BE49-F238E27FC236}">
                <a16:creationId xmlns:a16="http://schemas.microsoft.com/office/drawing/2014/main" id="{F8452E52-A25C-66CD-1752-C056074D920F}"/>
              </a:ext>
            </a:extLst>
          </p:cNvPr>
          <p:cNvSpPr/>
          <p:nvPr/>
        </p:nvSpPr>
        <p:spPr>
          <a:xfrm>
            <a:off x="3755426" y="3929307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Oh, ok.</a:t>
            </a:r>
          </a:p>
        </p:txBody>
      </p:sp>
    </p:spTree>
    <p:extLst>
      <p:ext uri="{BB962C8B-B14F-4D97-AF65-F5344CB8AC3E}">
        <p14:creationId xmlns:p14="http://schemas.microsoft.com/office/powerpoint/2010/main" val="440845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eelOff"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Start of the story (option 1 removed)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 wake up to a glowing light outside your bedroom window.</a:t>
            </a:r>
          </a:p>
        </p:txBody>
      </p:sp>
      <p:sp>
        <p:nvSpPr>
          <p:cNvPr id="5" name="Arrow: Pentagon 4">
            <a:hlinkClick r:id="rId2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602514" y="3541485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Investigate</a:t>
            </a:r>
          </a:p>
        </p:txBody>
      </p:sp>
      <p:sp>
        <p:nvSpPr>
          <p:cNvPr id="7" name="Arrow: Pentagon 6">
            <a:hlinkClick r:id="rId3" action="ppaction://hlinksldjump"/>
            <a:extLst>
              <a:ext uri="{FF2B5EF4-FFF2-40B4-BE49-F238E27FC236}">
                <a16:creationId xmlns:a16="http://schemas.microsoft.com/office/drawing/2014/main" id="{DBD03DFA-EC82-4E00-4FA2-F1A362C12398}"/>
              </a:ext>
            </a:extLst>
          </p:cNvPr>
          <p:cNvSpPr/>
          <p:nvPr/>
        </p:nvSpPr>
        <p:spPr>
          <a:xfrm>
            <a:off x="5602514" y="4470399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 back to sleep</a:t>
            </a:r>
          </a:p>
        </p:txBody>
      </p:sp>
      <p:sp>
        <p:nvSpPr>
          <p:cNvPr id="2" name="Arrow: Notched Right 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56A068F-8923-15A7-210E-00E5BDC331F2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3946503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3C02-BFB9-C018-1743-98414952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320800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20A8-7F0D-D18C-C3A3-40FBC68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9160"/>
            <a:ext cx="8596668" cy="1903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 decide to investigate the glowing light outside your window... The light was coming from a glowing cube.</a:t>
            </a:r>
          </a:p>
        </p:txBody>
      </p:sp>
      <p:sp>
        <p:nvSpPr>
          <p:cNvPr id="5" name="Arrow: Pentagon 4">
            <a:hlinkClick r:id="rId3" action="ppaction://hlinksldjump"/>
            <a:extLst>
              <a:ext uri="{FF2B5EF4-FFF2-40B4-BE49-F238E27FC236}">
                <a16:creationId xmlns:a16="http://schemas.microsoft.com/office/drawing/2014/main" id="{5A06EE9E-29EB-DCB6-7A0B-92AE0866ACF7}"/>
              </a:ext>
            </a:extLst>
          </p:cNvPr>
          <p:cNvSpPr/>
          <p:nvPr/>
        </p:nvSpPr>
        <p:spPr>
          <a:xfrm>
            <a:off x="5602514" y="3541485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AHHHHHHHHHHHHHHHHHHHHHHHHHHHHHHHHHHHHHHH</a:t>
            </a:r>
          </a:p>
        </p:txBody>
      </p:sp>
      <p:sp>
        <p:nvSpPr>
          <p:cNvPr id="7" name="Arrow: Pentagon 6">
            <a:hlinkClick r:id="rId3" action="ppaction://hlinksldjump"/>
            <a:extLst>
              <a:ext uri="{FF2B5EF4-FFF2-40B4-BE49-F238E27FC236}">
                <a16:creationId xmlns:a16="http://schemas.microsoft.com/office/drawing/2014/main" id="{DBD03DFA-EC82-4E00-4FA2-F1A362C12398}"/>
              </a:ext>
            </a:extLst>
          </p:cNvPr>
          <p:cNvSpPr/>
          <p:nvPr/>
        </p:nvSpPr>
        <p:spPr>
          <a:xfrm>
            <a:off x="5602514" y="4470399"/>
            <a:ext cx="3425372" cy="85634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</a:t>
            </a:r>
          </a:p>
        </p:txBody>
      </p:sp>
      <p:sp>
        <p:nvSpPr>
          <p:cNvPr id="2" name="Arrow: Notched Right 1">
            <a:hlinkClick r:id="rId4" action="ppaction://hlinksldjump"/>
            <a:extLst>
              <a:ext uri="{FF2B5EF4-FFF2-40B4-BE49-F238E27FC236}">
                <a16:creationId xmlns:a16="http://schemas.microsoft.com/office/drawing/2014/main" id="{3BE66519-1FCB-8A07-3EE4-269FC0C2EF4B}"/>
              </a:ext>
            </a:extLst>
          </p:cNvPr>
          <p:cNvSpPr/>
          <p:nvPr/>
        </p:nvSpPr>
        <p:spPr>
          <a:xfrm flipH="1">
            <a:off x="137177" y="185991"/>
            <a:ext cx="409830" cy="596202"/>
          </a:xfrm>
          <a:prstGeom prst="notchedRightArrow">
            <a:avLst>
              <a:gd name="adj1" fmla="val 74649"/>
              <a:gd name="adj2" fmla="val 1811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Back</a:t>
            </a:r>
          </a:p>
        </p:txBody>
      </p:sp>
    </p:spTree>
    <p:extLst>
      <p:ext uri="{BB962C8B-B14F-4D97-AF65-F5344CB8AC3E}">
        <p14:creationId xmlns:p14="http://schemas.microsoft.com/office/powerpoint/2010/main" val="1166518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Much good">
      <a:majorFont>
        <a:latin typeface="Biome Light"/>
        <a:ea typeface=""/>
        <a:cs typeface=""/>
      </a:majorFont>
      <a:minorFont>
        <a:latin typeface="Comic Sans MS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webextensions/webextension1.xml><?xml version="1.0" encoding="utf-8"?>
<we:webextension xmlns:we="http://schemas.microsoft.com/office/webextensions/webextension/2010/11" id="{32D9166A-59BC-4A49-9E08-8EE8700D67E4}">
  <we:reference id="d98404ac-f9e2-4292-8cb6-eec349559ae5" version="1.0.0.2" store="EXCatalog" storeType="EXCatalog"/>
  <we:alternateReferences>
    <we:reference id="WA104381526" version="1.0.0.2" store="WA104381526" storeType="OMEX"/>
  </we:alternateReferences>
  <we:properties>
    <we:property name="FormID" value="&quot;P2fUH5bfIUaGOKHYjEyF1zykGo06OxVMueJAOvM1yZZUQkVaSldDRUNDUTM0R1lVNzFZM1BCN01SSi4u&quot;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598</Words>
  <Application>Microsoft Office PowerPoint</Application>
  <PresentationFormat>Widescreen</PresentationFormat>
  <Paragraphs>149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Biome Light</vt:lpstr>
      <vt:lpstr>Calibri</vt:lpstr>
      <vt:lpstr>Comic Sans MS</vt:lpstr>
      <vt:lpstr>Congenial</vt:lpstr>
      <vt:lpstr>Consolas</vt:lpstr>
      <vt:lpstr>neue-haas-grotesk-text</vt:lpstr>
      <vt:lpstr>Wingdings 3</vt:lpstr>
      <vt:lpstr>Facet</vt:lpstr>
      <vt:lpstr>The Cube³</vt:lpstr>
      <vt:lpstr>PowerPoint Presentation</vt:lpstr>
      <vt:lpstr>PowerPoint Presentation</vt:lpstr>
      <vt:lpstr>Epilepsy warning</vt:lpstr>
      <vt:lpstr>           Loading...</vt:lpstr>
      <vt:lpstr>Start of the story</vt:lpstr>
      <vt:lpstr>?</vt:lpstr>
      <vt:lpstr>Start of the story (option 1 removed)</vt:lpstr>
      <vt:lpstr>Investigation</vt:lpstr>
      <vt:lpstr>More Investigation</vt:lpstr>
      <vt:lpstr>More Investigation Again</vt:lpstr>
      <vt:lpstr>Touching it more</vt:lpstr>
      <vt:lpstr>Following the cube</vt:lpstr>
      <vt:lpstr>Pause for dramatic effect</vt:lpstr>
      <vt:lpstr>Not Following the cube</vt:lpstr>
      <vt:lpstr>Yes</vt:lpstr>
      <vt:lpstr>Poke it!</vt:lpstr>
      <vt:lpstr>hm</vt:lpstr>
      <vt:lpstr>No!</vt:lpstr>
      <vt:lpstr>That button do thing</vt:lpstr>
      <vt:lpstr>Beccccauseeeeeeeeeeeeeeeeeeeeeeee</vt:lpstr>
      <vt:lpstr>No! but not.</vt:lpstr>
      <vt:lpstr>Good job... Avoiding the entire story.</vt:lpstr>
      <vt:lpstr>Whoops!</vt:lpstr>
      <vt:lpstr>You’re Early! (You: Yay!)</vt:lpstr>
      <vt:lpstr>404 Slide actually not found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2023-08-17T19:04:45Z</dcterms:created>
  <dcterms:modified xsi:type="dcterms:W3CDTF">2023-08-17T19:06:12Z</dcterms:modified>
</cp:coreProperties>
</file>